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14" r:id="rId1"/>
  </p:sldMasterIdLst>
  <p:notesMasterIdLst>
    <p:notesMasterId r:id="rId51"/>
  </p:notesMasterIdLst>
  <p:handoutMasterIdLst>
    <p:handoutMasterId r:id="rId52"/>
  </p:handoutMasterIdLst>
  <p:sldIdLst>
    <p:sldId id="757" r:id="rId2"/>
    <p:sldId id="794" r:id="rId3"/>
    <p:sldId id="759" r:id="rId4"/>
    <p:sldId id="754" r:id="rId5"/>
    <p:sldId id="297" r:id="rId6"/>
    <p:sldId id="298" r:id="rId7"/>
    <p:sldId id="283" r:id="rId8"/>
    <p:sldId id="760" r:id="rId9"/>
    <p:sldId id="284" r:id="rId10"/>
    <p:sldId id="761" r:id="rId11"/>
    <p:sldId id="285" r:id="rId12"/>
    <p:sldId id="273" r:id="rId13"/>
    <p:sldId id="764" r:id="rId14"/>
    <p:sldId id="286" r:id="rId15"/>
    <p:sldId id="763" r:id="rId16"/>
    <p:sldId id="287" r:id="rId17"/>
    <p:sldId id="765" r:id="rId18"/>
    <p:sldId id="288" r:id="rId19"/>
    <p:sldId id="289" r:id="rId20"/>
    <p:sldId id="766" r:id="rId21"/>
    <p:sldId id="296" r:id="rId22"/>
    <p:sldId id="290" r:id="rId23"/>
    <p:sldId id="741" r:id="rId24"/>
    <p:sldId id="291" r:id="rId25"/>
    <p:sldId id="788" r:id="rId26"/>
    <p:sldId id="769" r:id="rId27"/>
    <p:sldId id="775" r:id="rId28"/>
    <p:sldId id="771" r:id="rId29"/>
    <p:sldId id="773" r:id="rId30"/>
    <p:sldId id="669" r:id="rId31"/>
    <p:sldId id="667" r:id="rId32"/>
    <p:sldId id="795" r:id="rId33"/>
    <p:sldId id="293" r:id="rId34"/>
    <p:sldId id="294" r:id="rId35"/>
    <p:sldId id="743" r:id="rId36"/>
    <p:sldId id="295" r:id="rId37"/>
    <p:sldId id="744" r:id="rId38"/>
    <p:sldId id="740" r:id="rId39"/>
    <p:sldId id="756" r:id="rId40"/>
    <p:sldId id="776" r:id="rId41"/>
    <p:sldId id="786" r:id="rId42"/>
    <p:sldId id="785" r:id="rId43"/>
    <p:sldId id="787" r:id="rId44"/>
    <p:sldId id="790" r:id="rId45"/>
    <p:sldId id="789" r:id="rId46"/>
    <p:sldId id="791" r:id="rId47"/>
    <p:sldId id="792" r:id="rId48"/>
    <p:sldId id="793" r:id="rId49"/>
    <p:sldId id="747"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sto MT" panose="02040603050505030304" pitchFamily="18" charset="77"/>
        <a:ea typeface="+mn-ea"/>
        <a:cs typeface="+mn-cs"/>
      </a:defRPr>
    </a:lvl1pPr>
    <a:lvl2pPr marL="457200" algn="l" rtl="0" eaLnBrk="0" fontAlgn="base" hangingPunct="0">
      <a:spcBef>
        <a:spcPct val="0"/>
      </a:spcBef>
      <a:spcAft>
        <a:spcPct val="0"/>
      </a:spcAft>
      <a:defRPr kern="1200">
        <a:solidFill>
          <a:schemeClr val="tx1"/>
        </a:solidFill>
        <a:latin typeface="Calisto MT" panose="02040603050505030304" pitchFamily="18" charset="77"/>
        <a:ea typeface="+mn-ea"/>
        <a:cs typeface="+mn-cs"/>
      </a:defRPr>
    </a:lvl2pPr>
    <a:lvl3pPr marL="914400" algn="l" rtl="0" eaLnBrk="0" fontAlgn="base" hangingPunct="0">
      <a:spcBef>
        <a:spcPct val="0"/>
      </a:spcBef>
      <a:spcAft>
        <a:spcPct val="0"/>
      </a:spcAft>
      <a:defRPr kern="1200">
        <a:solidFill>
          <a:schemeClr val="tx1"/>
        </a:solidFill>
        <a:latin typeface="Calisto MT" panose="02040603050505030304" pitchFamily="18" charset="77"/>
        <a:ea typeface="+mn-ea"/>
        <a:cs typeface="+mn-cs"/>
      </a:defRPr>
    </a:lvl3pPr>
    <a:lvl4pPr marL="1371600" algn="l" rtl="0" eaLnBrk="0" fontAlgn="base" hangingPunct="0">
      <a:spcBef>
        <a:spcPct val="0"/>
      </a:spcBef>
      <a:spcAft>
        <a:spcPct val="0"/>
      </a:spcAft>
      <a:defRPr kern="1200">
        <a:solidFill>
          <a:schemeClr val="tx1"/>
        </a:solidFill>
        <a:latin typeface="Calisto MT" panose="02040603050505030304" pitchFamily="18" charset="77"/>
        <a:ea typeface="+mn-ea"/>
        <a:cs typeface="+mn-cs"/>
      </a:defRPr>
    </a:lvl4pPr>
    <a:lvl5pPr marL="1828800" algn="l" rtl="0" eaLnBrk="0" fontAlgn="base" hangingPunct="0">
      <a:spcBef>
        <a:spcPct val="0"/>
      </a:spcBef>
      <a:spcAft>
        <a:spcPct val="0"/>
      </a:spcAft>
      <a:defRPr kern="1200">
        <a:solidFill>
          <a:schemeClr val="tx1"/>
        </a:solidFill>
        <a:latin typeface="Calisto MT" panose="02040603050505030304" pitchFamily="18" charset="77"/>
        <a:ea typeface="+mn-ea"/>
        <a:cs typeface="+mn-cs"/>
      </a:defRPr>
    </a:lvl5pPr>
    <a:lvl6pPr marL="2286000" algn="l" defTabSz="914400" rtl="0" eaLnBrk="1" latinLnBrk="0" hangingPunct="1">
      <a:defRPr kern="1200">
        <a:solidFill>
          <a:schemeClr val="tx1"/>
        </a:solidFill>
        <a:latin typeface="Calisto MT" panose="02040603050505030304" pitchFamily="18" charset="77"/>
        <a:ea typeface="+mn-ea"/>
        <a:cs typeface="+mn-cs"/>
      </a:defRPr>
    </a:lvl6pPr>
    <a:lvl7pPr marL="2743200" algn="l" defTabSz="914400" rtl="0" eaLnBrk="1" latinLnBrk="0" hangingPunct="1">
      <a:defRPr kern="1200">
        <a:solidFill>
          <a:schemeClr val="tx1"/>
        </a:solidFill>
        <a:latin typeface="Calisto MT" panose="02040603050505030304" pitchFamily="18" charset="77"/>
        <a:ea typeface="+mn-ea"/>
        <a:cs typeface="+mn-cs"/>
      </a:defRPr>
    </a:lvl7pPr>
    <a:lvl8pPr marL="3200400" algn="l" defTabSz="914400" rtl="0" eaLnBrk="1" latinLnBrk="0" hangingPunct="1">
      <a:defRPr kern="1200">
        <a:solidFill>
          <a:schemeClr val="tx1"/>
        </a:solidFill>
        <a:latin typeface="Calisto MT" panose="02040603050505030304" pitchFamily="18" charset="77"/>
        <a:ea typeface="+mn-ea"/>
        <a:cs typeface="+mn-cs"/>
      </a:defRPr>
    </a:lvl8pPr>
    <a:lvl9pPr marL="3657600" algn="l" defTabSz="914400" rtl="0" eaLnBrk="1" latinLnBrk="0" hangingPunct="1">
      <a:defRPr kern="1200">
        <a:solidFill>
          <a:schemeClr val="tx1"/>
        </a:solidFill>
        <a:latin typeface="Calisto MT" panose="02040603050505030304" pitchFamily="18" charset="77"/>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92810"/>
  </p:normalViewPr>
  <p:slideViewPr>
    <p:cSldViewPr snapToGrid="0">
      <p:cViewPr varScale="1">
        <p:scale>
          <a:sx n="105" d="100"/>
          <a:sy n="105" d="100"/>
        </p:scale>
        <p:origin x="200" y="4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“How can I have a son when no man has touched me…?” K. 19:20</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800" dirty="0">
              <a:effectLst/>
            </a:rPr>
            <a:t>“…a virgin shall conceive, and bear a son, and shall call his name Immanuel” Isaiah 7:14 (700 BC)</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"Lo! the likeness of </a:t>
          </a:r>
          <a:r>
            <a:rPr lang="en-US" sz="2800" u="sng" dirty="0">
              <a:effectLst/>
            </a:rPr>
            <a:t>Jesus </a:t>
          </a:r>
          <a:r>
            <a:rPr lang="en-US" sz="2800" dirty="0">
              <a:effectLst/>
            </a:rPr>
            <a:t>with Allah is as the likeness of Adam, </a:t>
          </a:r>
          <a:r>
            <a:rPr lang="en-US" sz="2800" u="sng" dirty="0">
              <a:effectLst/>
            </a:rPr>
            <a:t>He created him from dust</a:t>
          </a:r>
          <a:r>
            <a:rPr lang="en-US" sz="2800" dirty="0">
              <a:effectLst/>
            </a:rPr>
            <a:t>, then He said unto him, Be! and he is". - K. 3:59 </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500" u="sng" dirty="0"/>
            <a:t>For by him were all things created</a:t>
          </a:r>
          <a:r>
            <a:rPr lang="en-US" sz="2500" dirty="0"/>
            <a:t>, that are in heaven, and that are in earth, visible and invisible… all things were created by him, and for him… - Colossians 1:16-17 </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8693">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altLang="en-US" sz="2600" dirty="0"/>
            <a:t>And when Allah said, 'O Jesus, son of Mary! is it thou who didst say to men, take me and my mother for two gods, beside Allah?' He said, 'I celebrate Thy praise! what ails me that I should say what I have no right to? If I had said it, Thou wouldst have known it… – K. 5:116</a:t>
          </a:r>
          <a:endParaRPr lang="en-US" sz="26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altLang="en-US" sz="2400" dirty="0"/>
            <a:t>Jesus answered them, Many good works have I shewed you from my Father; for which of those works do ye stone me? The Jews answered him, saying, For a good work we stone thee not; but for blasphemy; and because that thou, being a man, </a:t>
          </a:r>
          <a:r>
            <a:rPr lang="en-US" altLang="en-US" sz="2400" dirty="0" err="1"/>
            <a:t>makest</a:t>
          </a:r>
          <a:r>
            <a:rPr lang="en-US" altLang="en-US" sz="2400" dirty="0"/>
            <a:t> thyself God. - John 10:32-33</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68084">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600" dirty="0">
              <a:effectLst/>
            </a:rPr>
            <a:t>… </a:t>
          </a:r>
          <a:r>
            <a:rPr lang="en-US" sz="2600" u="sng" dirty="0">
              <a:effectLst/>
            </a:rPr>
            <a:t>the Christians</a:t>
          </a:r>
          <a:r>
            <a:rPr lang="en-US" sz="2600" dirty="0">
              <a:effectLst/>
            </a:rPr>
            <a:t> say that the </a:t>
          </a:r>
          <a:r>
            <a:rPr lang="en-US" sz="2600" u="sng" dirty="0">
              <a:effectLst/>
            </a:rPr>
            <a:t>Messiah is the son of Allah</a:t>
          </a:r>
          <a:r>
            <a:rPr lang="en-US" sz="2600" dirty="0">
              <a:effectLst/>
            </a:rPr>
            <a:t>; that is what they say with their mouths, imitating the sayings of those who misbelieved before.- Allah fight them! how they lie! K. 9:30</a:t>
          </a:r>
          <a:endParaRPr lang="en-US" sz="26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400" dirty="0">
              <a:effectLst/>
            </a:rPr>
            <a:t>…and he saw the Spirit of God descending like a dove, and lighting upon him: And lo a voice from heaven, saying, This is my beloved Son, in whom I am well pleased. - Matthew 3:16-17</a:t>
          </a:r>
          <a:endParaRPr lang="en-US" sz="24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8693">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000" b="0" dirty="0">
              <a:effectLst/>
            </a:rPr>
            <a:t>Even though the Allah says: …'O Jesus! </a:t>
          </a:r>
          <a:r>
            <a:rPr lang="en-US" sz="2000" b="0" u="sng" dirty="0">
              <a:effectLst/>
            </a:rPr>
            <a:t>I will make Thee die</a:t>
          </a:r>
          <a:r>
            <a:rPr lang="en-US" sz="2000" b="0" dirty="0">
              <a:effectLst/>
            </a:rPr>
            <a:t> and take Thee up to me… - K. 3:55 </a:t>
          </a:r>
        </a:p>
        <a:p>
          <a:r>
            <a:rPr lang="en-US" sz="2000" dirty="0">
              <a:effectLst/>
            </a:rPr>
            <a:t>Muslims go with this one: …but they did not kill him, and they did not crucify him... – K. 4:157 </a:t>
          </a:r>
        </a:p>
        <a:p>
          <a:r>
            <a:rPr lang="en-US" sz="2000" dirty="0">
              <a:effectLst/>
            </a:rPr>
            <a:t>Allah made the young man look exactly like `Isa, while a hole opened in the roof of the house, and `Isa was made to sleep and ascended to heaven while asleep. Ibn </a:t>
          </a:r>
          <a:r>
            <a:rPr lang="en-US" sz="2000" dirty="0" err="1">
              <a:effectLst/>
            </a:rPr>
            <a:t>Kathir</a:t>
          </a:r>
          <a:r>
            <a:rPr lang="en-US" sz="2000" dirty="0">
              <a:effectLst/>
            </a:rPr>
            <a:t> Commentary 4:157</a:t>
          </a:r>
          <a:endParaRPr lang="en-US" sz="20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000" dirty="0">
              <a:effectLst/>
            </a:rPr>
            <a:t>Neither by the blood of goats and calves, but by his own blood he entered in once into the holy place, having obtained eternal redemption for us. - Hebrews 9:12 -  Him, being delivered by the determinate counsel and foreknowledge of God, ye have taken, and by wicked hands have crucified and slain: - Acts 2:23</a:t>
          </a:r>
          <a:endParaRPr lang="en-US" sz="20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8693">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200" dirty="0">
              <a:effectLst/>
            </a:rPr>
            <a:t>And when Jesus the son of Mary said, 'O children of Israel! verily, I am the apostle of Allah to you, verifying the law that was before me and giving </a:t>
          </a:r>
          <a:r>
            <a:rPr lang="en-US" sz="2200" u="sng" dirty="0">
              <a:effectLst/>
            </a:rPr>
            <a:t>you glad tidings of an apostle who shall come after me, whose name shall be Ahmed...</a:t>
          </a:r>
          <a:r>
            <a:rPr lang="en-US" sz="2200" dirty="0">
              <a:effectLst/>
            </a:rPr>
            <a:t> - K. 61:6 </a:t>
          </a:r>
          <a:endParaRPr lang="en-US" sz="22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600" dirty="0">
              <a:effectLst/>
            </a:rPr>
            <a:t>Beware of false prophets, which come to you in sheep's clothing, but inwardly they are ravening wolves. - Matthew 7:15  (Also see Matt 24:11)</a:t>
          </a:r>
          <a:endParaRPr lang="en-US" sz="26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8693">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endParaRPr lang="en-US" sz="26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endParaRPr lang="en-US" dirty="0"/>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800" dirty="0"/>
            <a:t>According to the Koran Allah sent Jesus as a messenger, giving him the gospel as a guidance to mankind (Koran  5:46). However when the Jews plotted to kill Jesus, Allah intervened. He deceived the Jews by causing another man to resemble Jesus, who they mistakenly crucified instead (Koran 4:157). </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5796">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endParaRPr lang="en-US" sz="26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endParaRPr lang="en-US" dirty="0"/>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400" dirty="0"/>
            <a:t>His followers witnessed this and spread the message that Jesus died on the cross, and as a result Christianity began! What Allah meant as guidance for mankind has misguided billions of people over the last 2,000 years! He then waited 700 years to correct their misconception through Mohammad. Therefore Allah sending Jesus as his messenger was a failure as it resulted in the creation of the greatest false religion in history!</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5796">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endParaRPr lang="en-US" dirty="0"/>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a:gradFill rotWithShape="0">
          <a:gsLst>
            <a:gs pos="48990">
              <a:srgbClr val="C6D0BA"/>
            </a:gs>
            <a:gs pos="48990">
              <a:srgbClr val="C6D0BA"/>
            </a:gs>
            <a:gs pos="69000">
              <a:srgbClr val="BEC9B1"/>
            </a:gs>
            <a:gs pos="69000">
              <a:srgbClr val="BEC9B1"/>
            </a:gs>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gradFill>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400" dirty="0"/>
            <a:t>According to the Bible, God loves mankind so much that He sent His son Jesus as the perfect sacrifice to pay for our sins, giving all who repent and believe in him forgiveness and everlasting life (John 3:16)! In his own words Jesus said he came “to give his life a ransom for many” (Mark 10:45). Why was this sacrifice necessary? God is completely holy and just and therefore He must punish every sin ever committed! Yet He is also completely merciful and loving! </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ScaleY="125191">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endParaRPr lang="en-US" dirty="0"/>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a:gradFill rotWithShape="0">
          <a:gsLst>
            <a:gs pos="48990">
              <a:srgbClr val="C6D0BA"/>
            </a:gs>
            <a:gs pos="48990">
              <a:srgbClr val="C6D0BA"/>
            </a:gs>
            <a:gs pos="69000">
              <a:srgbClr val="BEC9B1"/>
            </a:gs>
            <a:gs pos="69000">
              <a:srgbClr val="BEC9B1"/>
            </a:gs>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gradFill>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800" dirty="0"/>
            <a:t>God requires a sacrifice, yet He provided the substitute. Just as in the story of Prophet Abraham where the lamb took the place of his son, Jesus was the “lamb of God which takes away the sins of the world” (John 1:29). God then raised Jesus back to life 3 days later to validate his claims! Therefore God sending Jesus accomplished the greatest miracle in history; reconciling sinful humanity to a holy and perfect God!</a:t>
          </a:r>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ScaleY="125191">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 we breathed into her of our Spirit, and we made her and her son a sign unto the worlds.</a:t>
          </a:r>
        </a:p>
        <a:p>
          <a:r>
            <a:rPr lang="en-US" sz="2800" dirty="0">
              <a:effectLst/>
            </a:rPr>
            <a:t>– K. 21:91</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600" dirty="0">
              <a:effectLst/>
            </a:rPr>
            <a:t>… The Holy Ghost shall come upon thee, and the power of the Highest shall overshadow thee: therefore also that holy thing which shall be born of thee shall be called the Son of God. - Luke 1:35</a:t>
          </a:r>
          <a:endParaRPr lang="en-US" sz="26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custLinFactNeighborY="-1932">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13526">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 I am a servant of Allah; He has brought me the Book, and He has made me a prophet, - K. 19:30</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pPr algn="just"/>
          <a:r>
            <a:rPr lang="en-US" sz="2800" dirty="0"/>
            <a:t>Behold, my servant shall deal prudently, he shall be exalted and extolled, and be very high. Isaiah 52:13 (700 years before Christ)</a:t>
          </a:r>
        </a:p>
        <a:p>
          <a:pPr algn="just"/>
          <a:r>
            <a:rPr lang="en-US" sz="2800" dirty="0">
              <a:effectLst/>
            </a:rPr>
            <a:t>… This is of a truth that prophet that should come into the world. John 6:14 – Also see: Luke 24:19</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custLinFactNeighborY="-1932">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ScaleY="241429" custLinFactNeighborY="13526">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 Jesus the son of Mary, is but the apostle of Allah and His Word… – K. 4:171</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800" dirty="0">
              <a:effectLst/>
            </a:rPr>
            <a:t>And the Word was made flesh, and dwelt among us... John 1:14</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 The Messiah, Jesus the son of Mary… – K. 4:171</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800" dirty="0">
              <a:effectLst/>
            </a:rPr>
            <a:t>… We have found the Messiah, which is, being interpreted, the Christ. – John 1:41</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Said he (The Angel), 'I am only a messenger of thy Lord to bestow on thee (Marry) a sinless son (Jesus)' – K. 19:19</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800" dirty="0">
              <a:effectLst/>
            </a:rPr>
            <a:t>For he hath made him to be sin for us, who knew no sin... - 2 Corinthians 5:21 </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800" dirty="0">
              <a:effectLst/>
            </a:rPr>
            <a:t>When God said, 'O Jesus! I will make Thee die and </a:t>
          </a:r>
          <a:r>
            <a:rPr lang="en-US" sz="2800" u="sng" dirty="0">
              <a:effectLst/>
            </a:rPr>
            <a:t>take Thee up again to me</a:t>
          </a:r>
          <a:r>
            <a:rPr lang="en-US" sz="2800" dirty="0">
              <a:effectLst/>
            </a:rPr>
            <a:t> .... - K. 3:55</a:t>
          </a:r>
          <a:endParaRPr lang="en-US" sz="28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800" dirty="0">
              <a:effectLst/>
            </a:rPr>
            <a:t>…looked up steadfastly into heaven, and saw the glory of God, and Jesus standing on the right hand of God, - Acts 7:55</a:t>
          </a:r>
          <a:endParaRPr lang="en-US" sz="28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600" dirty="0">
              <a:effectLst/>
            </a:rPr>
            <a:t>And, verily, he is a sign of the Hour… K. 43:61 … the Messenger of Allah said that `Isa will descend before the Day of Resurrection as a just ruler and fair judge. - Ibn </a:t>
          </a:r>
          <a:r>
            <a:rPr lang="en-US" sz="2600" dirty="0" err="1">
              <a:effectLst/>
            </a:rPr>
            <a:t>Kathir</a:t>
          </a:r>
          <a:r>
            <a:rPr lang="en-US" sz="2600" dirty="0">
              <a:effectLst/>
            </a:rPr>
            <a:t> commentary K. 43:61</a:t>
          </a:r>
          <a:endParaRPr lang="en-US" sz="26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600" dirty="0">
              <a:effectLst/>
            </a:rPr>
            <a:t>For we must all appear before the judgment seat of Christ; that every one may receive the things done in his body, according to that he hath done, whether it be good or bad. - 2 Corinthians 5:10</a:t>
          </a:r>
          <a:endParaRPr lang="en-US" sz="26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5796">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0FB59BB-094A-4E0F-91CA-3BB15E5517C8}" type="doc">
      <dgm:prSet loTypeId="urn:microsoft.com/office/officeart/2011/layout/TabList" loCatId="list" qsTypeId="urn:microsoft.com/office/officeart/2005/8/quickstyle/simple4" qsCatId="simple" csTypeId="urn:microsoft.com/office/officeart/2005/8/colors/accent4_4" csCatId="accent4" phldr="1"/>
      <dgm:spPr/>
      <dgm:t>
        <a:bodyPr/>
        <a:lstStyle/>
        <a:p>
          <a:endParaRPr lang="en-US"/>
        </a:p>
      </dgm:t>
    </dgm:pt>
    <dgm:pt modelId="{E61A6590-B11E-42CD-AC0E-7C6F91ED6913}">
      <dgm:prSet phldrT="[Text]"/>
      <dgm:spPr/>
      <dgm:t>
        <a:bodyPr/>
        <a:lstStyle/>
        <a:p>
          <a:r>
            <a:rPr lang="en-US" dirty="0"/>
            <a:t>Koran Says</a:t>
          </a:r>
        </a:p>
      </dgm:t>
    </dgm:pt>
    <dgm:pt modelId="{B9CDE03B-BB84-4ED5-90EE-849F74C1B712}" type="parTrans" cxnId="{CA08663E-1BD6-4679-A108-5CE6AFC367D3}">
      <dgm:prSet/>
      <dgm:spPr/>
      <dgm:t>
        <a:bodyPr/>
        <a:lstStyle/>
        <a:p>
          <a:endParaRPr lang="en-US"/>
        </a:p>
      </dgm:t>
    </dgm:pt>
    <dgm:pt modelId="{61F31E56-C137-4A37-BDAD-A94F1451E617}" type="sibTrans" cxnId="{CA08663E-1BD6-4679-A108-5CE6AFC367D3}">
      <dgm:prSet/>
      <dgm:spPr/>
      <dgm:t>
        <a:bodyPr/>
        <a:lstStyle/>
        <a:p>
          <a:endParaRPr lang="en-US"/>
        </a:p>
      </dgm:t>
    </dgm:pt>
    <dgm:pt modelId="{22C8237C-8525-49DB-A3F5-C1848430C6DF}">
      <dgm:prSet phldrT="[Text]" custT="1"/>
      <dgm:spPr/>
      <dgm:t>
        <a:bodyPr/>
        <a:lstStyle/>
        <a:p>
          <a:r>
            <a:rPr lang="en-US" sz="2400" dirty="0">
              <a:effectLst/>
            </a:rPr>
            <a:t>The Messiah the </a:t>
          </a:r>
          <a:r>
            <a:rPr lang="en-US" sz="2400" u="sng" dirty="0">
              <a:effectLst/>
            </a:rPr>
            <a:t>son of Mary is only a prophet</a:t>
          </a:r>
          <a:r>
            <a:rPr lang="en-US" sz="2400" dirty="0">
              <a:effectLst/>
            </a:rPr>
            <a:t>: prophets before him have passed away; and his mother was a confessor; they used both to eat food. - See how we explain to them the signs, yet see how they turn aside! – K. 5:75</a:t>
          </a:r>
          <a:endParaRPr lang="en-US" sz="2400" dirty="0"/>
        </a:p>
      </dgm:t>
    </dgm:pt>
    <dgm:pt modelId="{D4555C83-2B4D-42DD-B824-672B89D3A9D6}" type="parTrans" cxnId="{3AB08E4F-8FE6-4428-9F5C-70478FC03BC0}">
      <dgm:prSet/>
      <dgm:spPr/>
      <dgm:t>
        <a:bodyPr/>
        <a:lstStyle/>
        <a:p>
          <a:endParaRPr lang="en-US"/>
        </a:p>
      </dgm:t>
    </dgm:pt>
    <dgm:pt modelId="{D99CC96C-471D-4315-9D39-DFDE1CDF35D8}" type="sibTrans" cxnId="{3AB08E4F-8FE6-4428-9F5C-70478FC03BC0}">
      <dgm:prSet/>
      <dgm:spPr/>
      <dgm:t>
        <a:bodyPr/>
        <a:lstStyle/>
        <a:p>
          <a:endParaRPr lang="en-US"/>
        </a:p>
      </dgm:t>
    </dgm:pt>
    <dgm:pt modelId="{C9B4237B-C8C2-4292-B5E5-2612E415B346}">
      <dgm:prSet phldrT="[Text]"/>
      <dgm:spPr/>
      <dgm:t>
        <a:bodyPr/>
        <a:lstStyle/>
        <a:p>
          <a:r>
            <a:rPr lang="en-US" dirty="0"/>
            <a:t>Bible Says</a:t>
          </a:r>
        </a:p>
      </dgm:t>
    </dgm:pt>
    <dgm:pt modelId="{81CAFBA1-0467-4A6A-AFD8-DF7C3968345E}" type="parTrans" cxnId="{EF5C4C54-EF06-4316-85EC-EDE29DC58328}">
      <dgm:prSet/>
      <dgm:spPr/>
      <dgm:t>
        <a:bodyPr/>
        <a:lstStyle/>
        <a:p>
          <a:endParaRPr lang="en-US"/>
        </a:p>
      </dgm:t>
    </dgm:pt>
    <dgm:pt modelId="{EA322AD4-9C56-479F-8823-B1C85C896F76}" type="sibTrans" cxnId="{EF5C4C54-EF06-4316-85EC-EDE29DC58328}">
      <dgm:prSet/>
      <dgm:spPr/>
      <dgm:t>
        <a:bodyPr/>
        <a:lstStyle/>
        <a:p>
          <a:endParaRPr lang="en-US"/>
        </a:p>
      </dgm:t>
    </dgm:pt>
    <dgm:pt modelId="{B4F3F4CD-CDB0-4D0F-8038-8009D37ADE05}">
      <dgm:prSet phldrT="[Text]" custT="1"/>
      <dgm:spPr/>
      <dgm:t>
        <a:bodyPr/>
        <a:lstStyle/>
        <a:p>
          <a:r>
            <a:rPr lang="en-US" sz="2300" dirty="0">
              <a:effectLst/>
            </a:rPr>
            <a:t>For unto us a child is born, unto us a son is given: and the </a:t>
          </a:r>
          <a:r>
            <a:rPr lang="en-US" sz="2300" u="sng" dirty="0">
              <a:effectLst/>
            </a:rPr>
            <a:t>government shall be upon his shoulder</a:t>
          </a:r>
          <a:r>
            <a:rPr lang="en-US" sz="2300" dirty="0">
              <a:effectLst/>
            </a:rPr>
            <a:t>: and his name shall be called Wonderful, Counsellor, </a:t>
          </a:r>
          <a:r>
            <a:rPr lang="en-US" sz="2300" u="sng" dirty="0">
              <a:effectLst/>
            </a:rPr>
            <a:t>The mighty God, The everlasting Father, The Prince of Peace.</a:t>
          </a:r>
          <a:r>
            <a:rPr lang="en-US" sz="2300" dirty="0">
              <a:effectLst/>
            </a:rPr>
            <a:t> – Isaiah 9:6 </a:t>
          </a:r>
          <a:endParaRPr lang="en-US" sz="2300" dirty="0"/>
        </a:p>
      </dgm:t>
    </dgm:pt>
    <dgm:pt modelId="{9C6DB9CB-E04F-4D3D-A74D-F01D863B991C}" type="parTrans" cxnId="{7BCC8DD2-9651-4861-A382-2D6EBC89D68B}">
      <dgm:prSet/>
      <dgm:spPr/>
      <dgm:t>
        <a:bodyPr/>
        <a:lstStyle/>
        <a:p>
          <a:endParaRPr lang="en-US"/>
        </a:p>
      </dgm:t>
    </dgm:pt>
    <dgm:pt modelId="{F648A7A8-43A4-4EF0-A9CA-894F1F31FF91}" type="sibTrans" cxnId="{7BCC8DD2-9651-4861-A382-2D6EBC89D68B}">
      <dgm:prSet/>
      <dgm:spPr/>
      <dgm:t>
        <a:bodyPr/>
        <a:lstStyle/>
        <a:p>
          <a:endParaRPr lang="en-US"/>
        </a:p>
      </dgm:t>
    </dgm:pt>
    <dgm:pt modelId="{D661E770-9FBF-4E2B-B352-3016CF3A0D98}" type="pres">
      <dgm:prSet presAssocID="{E0FB59BB-094A-4E0F-91CA-3BB15E5517C8}" presName="Name0" presStyleCnt="0">
        <dgm:presLayoutVars>
          <dgm:chMax/>
          <dgm:chPref val="3"/>
          <dgm:dir/>
          <dgm:animOne val="branch"/>
          <dgm:animLvl val="lvl"/>
        </dgm:presLayoutVars>
      </dgm:prSet>
      <dgm:spPr/>
    </dgm:pt>
    <dgm:pt modelId="{C31A3AF1-DA24-4A16-ABAD-8B5794439D51}" type="pres">
      <dgm:prSet presAssocID="{E61A6590-B11E-42CD-AC0E-7C6F91ED6913}" presName="composite" presStyleCnt="0"/>
      <dgm:spPr/>
    </dgm:pt>
    <dgm:pt modelId="{2B6289EB-229F-47C1-99C3-5CA0AF81D9DE}" type="pres">
      <dgm:prSet presAssocID="{E61A6590-B11E-42CD-AC0E-7C6F91ED6913}" presName="FirstChild" presStyleLbl="revTx" presStyleIdx="0" presStyleCnt="2" custScaleY="81674">
        <dgm:presLayoutVars>
          <dgm:chMax val="0"/>
          <dgm:chPref val="0"/>
          <dgm:bulletEnabled val="1"/>
        </dgm:presLayoutVars>
      </dgm:prSet>
      <dgm:spPr/>
    </dgm:pt>
    <dgm:pt modelId="{8B7C4E8C-EA6A-4F72-8C6E-77E0891B16A5}" type="pres">
      <dgm:prSet presAssocID="{E61A6590-B11E-42CD-AC0E-7C6F91ED6913}" presName="Parent" presStyleLbl="alignNode1" presStyleIdx="0" presStyleCnt="2" custLinFactNeighborY="-3232">
        <dgm:presLayoutVars>
          <dgm:chMax val="3"/>
          <dgm:chPref val="3"/>
          <dgm:bulletEnabled val="1"/>
        </dgm:presLayoutVars>
      </dgm:prSet>
      <dgm:spPr/>
    </dgm:pt>
    <dgm:pt modelId="{93367AED-B6E9-41ED-BD23-6074F5440E2D}" type="pres">
      <dgm:prSet presAssocID="{E61A6590-B11E-42CD-AC0E-7C6F91ED6913}" presName="Accent" presStyleLbl="parChTrans1D1" presStyleIdx="0" presStyleCnt="2"/>
      <dgm:spPr/>
    </dgm:pt>
    <dgm:pt modelId="{0F3053B5-7F2A-4D0C-8E04-5F6A02D5A324}" type="pres">
      <dgm:prSet presAssocID="{61F31E56-C137-4A37-BDAD-A94F1451E617}" presName="sibTrans" presStyleCnt="0"/>
      <dgm:spPr/>
    </dgm:pt>
    <dgm:pt modelId="{6FB3D0B3-66C5-4952-B2B8-C3DF70789695}" type="pres">
      <dgm:prSet presAssocID="{C9B4237B-C8C2-4292-B5E5-2612E415B346}" presName="composite" presStyleCnt="0"/>
      <dgm:spPr/>
    </dgm:pt>
    <dgm:pt modelId="{6D784A7A-FA0A-491C-B18D-F65D4F3D69F5}" type="pres">
      <dgm:prSet presAssocID="{C9B4237B-C8C2-4292-B5E5-2612E415B346}" presName="FirstChild" presStyleLbl="revTx" presStyleIdx="1" presStyleCnt="2" custLinFactNeighborY="8693">
        <dgm:presLayoutVars>
          <dgm:chMax val="0"/>
          <dgm:chPref val="0"/>
          <dgm:bulletEnabled val="1"/>
        </dgm:presLayoutVars>
      </dgm:prSet>
      <dgm:spPr/>
    </dgm:pt>
    <dgm:pt modelId="{11E6774F-E80B-4205-8820-42EBDB71ABAD}" type="pres">
      <dgm:prSet presAssocID="{C9B4237B-C8C2-4292-B5E5-2612E415B346}" presName="Parent" presStyleLbl="alignNode1" presStyleIdx="1" presStyleCnt="2" custLinFactNeighborY="8080">
        <dgm:presLayoutVars>
          <dgm:chMax val="3"/>
          <dgm:chPref val="3"/>
          <dgm:bulletEnabled val="1"/>
        </dgm:presLayoutVars>
      </dgm:prSet>
      <dgm:spPr/>
    </dgm:pt>
    <dgm:pt modelId="{4EE83077-3C82-4B47-96C8-666A7FE7CD77}" type="pres">
      <dgm:prSet presAssocID="{C9B4237B-C8C2-4292-B5E5-2612E415B346}" presName="Accent" presStyleLbl="parChTrans1D1" presStyleIdx="1" presStyleCnt="2" custLinFactY="200000" custLinFactNeighborY="272552"/>
      <dgm:spPr/>
    </dgm:pt>
  </dgm:ptLst>
  <dgm:cxnLst>
    <dgm:cxn modelId="{F109CF04-BA92-46CB-B869-E9EC31CE3675}" type="presOf" srcId="{C9B4237B-C8C2-4292-B5E5-2612E415B346}" destId="{11E6774F-E80B-4205-8820-42EBDB71ABAD}" srcOrd="0" destOrd="0" presId="urn:microsoft.com/office/officeart/2011/layout/TabList"/>
    <dgm:cxn modelId="{F07FCE10-86E6-4C41-B89D-52ADFC135B46}" type="presOf" srcId="{B4F3F4CD-CDB0-4D0F-8038-8009D37ADE05}" destId="{6D784A7A-FA0A-491C-B18D-F65D4F3D69F5}" srcOrd="0" destOrd="0" presId="urn:microsoft.com/office/officeart/2011/layout/TabList"/>
    <dgm:cxn modelId="{CA08663E-1BD6-4679-A108-5CE6AFC367D3}" srcId="{E0FB59BB-094A-4E0F-91CA-3BB15E5517C8}" destId="{E61A6590-B11E-42CD-AC0E-7C6F91ED6913}" srcOrd="0" destOrd="0" parTransId="{B9CDE03B-BB84-4ED5-90EE-849F74C1B712}" sibTransId="{61F31E56-C137-4A37-BDAD-A94F1451E617}"/>
    <dgm:cxn modelId="{3F685444-5D56-42B0-BAB8-880FBF984CE6}" type="presOf" srcId="{22C8237C-8525-49DB-A3F5-C1848430C6DF}" destId="{2B6289EB-229F-47C1-99C3-5CA0AF81D9DE}" srcOrd="0" destOrd="0" presId="urn:microsoft.com/office/officeart/2011/layout/TabList"/>
    <dgm:cxn modelId="{3AB08E4F-8FE6-4428-9F5C-70478FC03BC0}" srcId="{E61A6590-B11E-42CD-AC0E-7C6F91ED6913}" destId="{22C8237C-8525-49DB-A3F5-C1848430C6DF}" srcOrd="0" destOrd="0" parTransId="{D4555C83-2B4D-42DD-B824-672B89D3A9D6}" sibTransId="{D99CC96C-471D-4315-9D39-DFDE1CDF35D8}"/>
    <dgm:cxn modelId="{EF5C4C54-EF06-4316-85EC-EDE29DC58328}" srcId="{E0FB59BB-094A-4E0F-91CA-3BB15E5517C8}" destId="{C9B4237B-C8C2-4292-B5E5-2612E415B346}" srcOrd="1" destOrd="0" parTransId="{81CAFBA1-0467-4A6A-AFD8-DF7C3968345E}" sibTransId="{EA322AD4-9C56-479F-8823-B1C85C896F76}"/>
    <dgm:cxn modelId="{CA9B949B-6E94-47B2-A85C-7DB4A449F97B}" type="presOf" srcId="{E0FB59BB-094A-4E0F-91CA-3BB15E5517C8}" destId="{D661E770-9FBF-4E2B-B352-3016CF3A0D98}" srcOrd="0" destOrd="0" presId="urn:microsoft.com/office/officeart/2011/layout/TabList"/>
    <dgm:cxn modelId="{5C840DC9-742E-49AA-902D-F8BA204A0A4D}" type="presOf" srcId="{E61A6590-B11E-42CD-AC0E-7C6F91ED6913}" destId="{8B7C4E8C-EA6A-4F72-8C6E-77E0891B16A5}" srcOrd="0" destOrd="0" presId="urn:microsoft.com/office/officeart/2011/layout/TabList"/>
    <dgm:cxn modelId="{7BCC8DD2-9651-4861-A382-2D6EBC89D68B}" srcId="{C9B4237B-C8C2-4292-B5E5-2612E415B346}" destId="{B4F3F4CD-CDB0-4D0F-8038-8009D37ADE05}" srcOrd="0" destOrd="0" parTransId="{9C6DB9CB-E04F-4D3D-A74D-F01D863B991C}" sibTransId="{F648A7A8-43A4-4EF0-A9CA-894F1F31FF91}"/>
    <dgm:cxn modelId="{33A1313A-E14F-43B0-898C-F4241487C022}" type="presParOf" srcId="{D661E770-9FBF-4E2B-B352-3016CF3A0D98}" destId="{C31A3AF1-DA24-4A16-ABAD-8B5794439D51}" srcOrd="0" destOrd="0" presId="urn:microsoft.com/office/officeart/2011/layout/TabList"/>
    <dgm:cxn modelId="{F2DC73A9-EBE7-44B8-B0A3-E48F3CA269CE}" type="presParOf" srcId="{C31A3AF1-DA24-4A16-ABAD-8B5794439D51}" destId="{2B6289EB-229F-47C1-99C3-5CA0AF81D9DE}" srcOrd="0" destOrd="0" presId="urn:microsoft.com/office/officeart/2011/layout/TabList"/>
    <dgm:cxn modelId="{B4D6C433-D907-417B-97CA-BBFFE4607A73}" type="presParOf" srcId="{C31A3AF1-DA24-4A16-ABAD-8B5794439D51}" destId="{8B7C4E8C-EA6A-4F72-8C6E-77E0891B16A5}" srcOrd="1" destOrd="0" presId="urn:microsoft.com/office/officeart/2011/layout/TabList"/>
    <dgm:cxn modelId="{F1E983CA-D514-4FC1-A914-C9B50FBF2ACD}" type="presParOf" srcId="{C31A3AF1-DA24-4A16-ABAD-8B5794439D51}" destId="{93367AED-B6E9-41ED-BD23-6074F5440E2D}" srcOrd="2" destOrd="0" presId="urn:microsoft.com/office/officeart/2011/layout/TabList"/>
    <dgm:cxn modelId="{F763B296-EF49-439A-A3BE-85EA454E4816}" type="presParOf" srcId="{D661E770-9FBF-4E2B-B352-3016CF3A0D98}" destId="{0F3053B5-7F2A-4D0C-8E04-5F6A02D5A324}" srcOrd="1" destOrd="0" presId="urn:microsoft.com/office/officeart/2011/layout/TabList"/>
    <dgm:cxn modelId="{69078E7D-F090-46B0-B6DC-1F848E4BB60F}" type="presParOf" srcId="{D661E770-9FBF-4E2B-B352-3016CF3A0D98}" destId="{6FB3D0B3-66C5-4952-B2B8-C3DF70789695}" srcOrd="2" destOrd="0" presId="urn:microsoft.com/office/officeart/2011/layout/TabList"/>
    <dgm:cxn modelId="{AE8D62B4-7D59-4511-B685-30E1E830EC70}" type="presParOf" srcId="{6FB3D0B3-66C5-4952-B2B8-C3DF70789695}" destId="{6D784A7A-FA0A-491C-B18D-F65D4F3D69F5}" srcOrd="0" destOrd="0" presId="urn:microsoft.com/office/officeart/2011/layout/TabList"/>
    <dgm:cxn modelId="{E4C77706-4288-44EC-9024-C918049951E6}" type="presParOf" srcId="{6FB3D0B3-66C5-4952-B2B8-C3DF70789695}" destId="{11E6774F-E80B-4205-8820-42EBDB71ABAD}" srcOrd="1" destOrd="0" presId="urn:microsoft.com/office/officeart/2011/layout/TabList"/>
    <dgm:cxn modelId="{DBC52764-78F3-4FAF-A494-B37021EC9C7C}" type="presParOf" srcId="{6FB3D0B3-66C5-4952-B2B8-C3DF70789695}" destId="{4EE83077-3C82-4B47-96C8-666A7FE7CD7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2230"/>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21"/>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5661"/>
          <a:ext cx="7177944" cy="10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“How can I have a son when no man has touched me…?” K. 19:20</a:t>
          </a:r>
          <a:endParaRPr lang="en-US" sz="2800" kern="1200" dirty="0"/>
        </a:p>
      </dsp:txBody>
      <dsp:txXfrm>
        <a:off x="2521980" y="745661"/>
        <a:ext cx="7177944" cy="1074511"/>
      </dsp:txXfrm>
    </dsp:sp>
    <dsp:sp modelId="{8B7C4E8C-EA6A-4F72-8C6E-77E0891B16A5}">
      <dsp:nvSpPr>
        <dsp:cNvPr id="0" name=""/>
        <dsp:cNvSpPr/>
      </dsp:nvSpPr>
      <dsp:spPr>
        <a:xfrm>
          <a:off x="0" y="582591"/>
          <a:ext cx="2521980" cy="1315609"/>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234" y="646825"/>
        <a:ext cx="2393512" cy="1251375"/>
      </dsp:txXfrm>
    </dsp:sp>
    <dsp:sp modelId="{6D784A7A-FA0A-491C-B18D-F65D4F3D69F5}">
      <dsp:nvSpPr>
        <dsp:cNvPr id="0" name=""/>
        <dsp:cNvSpPr/>
      </dsp:nvSpPr>
      <dsp:spPr>
        <a:xfrm>
          <a:off x="2521980" y="2006502"/>
          <a:ext cx="7177944" cy="131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“…a virgin shall conceive, and bear a son, and shall call his name Immanuel” Isaiah 7:14 (700 BC)</a:t>
          </a:r>
          <a:endParaRPr lang="en-US" sz="2800" kern="1200" dirty="0"/>
        </a:p>
      </dsp:txBody>
      <dsp:txXfrm>
        <a:off x="2521980" y="2006502"/>
        <a:ext cx="7177944" cy="1315609"/>
      </dsp:txXfrm>
    </dsp:sp>
    <dsp:sp modelId="{11E6774F-E80B-4205-8820-42EBDB71ABAD}">
      <dsp:nvSpPr>
        <dsp:cNvPr id="0" name=""/>
        <dsp:cNvSpPr/>
      </dsp:nvSpPr>
      <dsp:spPr>
        <a:xfrm>
          <a:off x="0" y="2112803"/>
          <a:ext cx="2521980" cy="1315609"/>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234" y="2177037"/>
        <a:ext cx="2393512" cy="1251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"Lo! the likeness of </a:t>
          </a:r>
          <a:r>
            <a:rPr lang="en-US" sz="2800" u="sng" kern="1200" dirty="0">
              <a:effectLst/>
            </a:rPr>
            <a:t>Jesus </a:t>
          </a:r>
          <a:r>
            <a:rPr lang="en-US" sz="2800" kern="1200" dirty="0">
              <a:effectLst/>
            </a:rPr>
            <a:t>with Allah is as the likeness of Adam, </a:t>
          </a:r>
          <a:r>
            <a:rPr lang="en-US" sz="2800" u="sng" kern="1200" dirty="0">
              <a:effectLst/>
            </a:rPr>
            <a:t>He created him from dust</a:t>
          </a:r>
          <a:r>
            <a:rPr lang="en-US" sz="2800" kern="1200" dirty="0">
              <a:effectLst/>
            </a:rPr>
            <a:t>, then He said unto him, Be! and he is". - K. 3:59 </a:t>
          </a:r>
          <a:endParaRPr lang="en-US" sz="28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20724"/>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u="sng" kern="1200" dirty="0"/>
            <a:t>For by him were all things created</a:t>
          </a:r>
          <a:r>
            <a:rPr lang="en-US" sz="2500" kern="1200" dirty="0"/>
            <a:t>, that are in heaven, and that are in earth, visible and invisible… all things were created by him, and for him… - Colossians 1:16-17 </a:t>
          </a:r>
        </a:p>
      </dsp:txBody>
      <dsp:txXfrm>
        <a:off x="2521980" y="2120724"/>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altLang="en-US" sz="2600" kern="1200" dirty="0"/>
            <a:t>And when Allah said, 'O Jesus, son of Mary! is it thou who didst say to men, take me and my mother for two gods, beside Allah?' He said, 'I celebrate Thy praise! what ails me that I should say what I have no right to? If I had said it, Thou wouldst have known it… – K. 5:116</a:t>
          </a:r>
          <a:endParaRPr lang="en-US" sz="26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632899"/>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altLang="en-US" sz="2400" kern="1200" dirty="0"/>
            <a:t>Jesus answered them, Many good works have I shewed you from my Father; for which of those works do ye stone me? The Jews answered him, saying, For a good work we stone thee not; but for blasphemy; and because that thou, being a man, </a:t>
          </a:r>
          <a:r>
            <a:rPr lang="en-US" altLang="en-US" sz="2400" kern="1200" dirty="0" err="1"/>
            <a:t>makest</a:t>
          </a:r>
          <a:r>
            <a:rPr lang="en-US" altLang="en-US" sz="2400" kern="1200" dirty="0"/>
            <a:t> thyself God. - John 10:32-33</a:t>
          </a:r>
        </a:p>
      </dsp:txBody>
      <dsp:txXfrm>
        <a:off x="2521980" y="2632899"/>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effectLst/>
            </a:rPr>
            <a:t>… </a:t>
          </a:r>
          <a:r>
            <a:rPr lang="en-US" sz="2600" u="sng" kern="1200" dirty="0">
              <a:effectLst/>
            </a:rPr>
            <a:t>the Christians</a:t>
          </a:r>
          <a:r>
            <a:rPr lang="en-US" sz="2600" kern="1200" dirty="0">
              <a:effectLst/>
            </a:rPr>
            <a:t> say that the </a:t>
          </a:r>
          <a:r>
            <a:rPr lang="en-US" sz="2600" u="sng" kern="1200" dirty="0">
              <a:effectLst/>
            </a:rPr>
            <a:t>Messiah is the son of Allah</a:t>
          </a:r>
          <a:r>
            <a:rPr lang="en-US" sz="2600" kern="1200" dirty="0">
              <a:effectLst/>
            </a:rPr>
            <a:t>; that is what they say with their mouths, imitating the sayings of those who misbelieved before.- Allah fight them! how they lie! K. 9:30</a:t>
          </a:r>
          <a:endParaRPr lang="en-US" sz="26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20724"/>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effectLst/>
            </a:rPr>
            <a:t>…and he saw the Spirit of God descending like a dove, and lighting upon him: And lo a voice from heaven, saying, This is my beloved Son, in whom I am well pleased. - Matthew 3:16-17</a:t>
          </a:r>
          <a:endParaRPr lang="en-US" sz="2400" kern="1200" dirty="0"/>
        </a:p>
      </dsp:txBody>
      <dsp:txXfrm>
        <a:off x="2521980" y="2120724"/>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0" kern="1200" dirty="0">
              <a:effectLst/>
            </a:rPr>
            <a:t>Even though the Allah says: …'O Jesus! </a:t>
          </a:r>
          <a:r>
            <a:rPr lang="en-US" sz="2000" b="0" u="sng" kern="1200" dirty="0">
              <a:effectLst/>
            </a:rPr>
            <a:t>I will make Thee die</a:t>
          </a:r>
          <a:r>
            <a:rPr lang="en-US" sz="2000" b="0" kern="1200" dirty="0">
              <a:effectLst/>
            </a:rPr>
            <a:t> and take Thee up to me… - K. 3:55 </a:t>
          </a:r>
        </a:p>
        <a:p>
          <a:pPr marL="0" lvl="0" indent="0" algn="l" defTabSz="889000">
            <a:lnSpc>
              <a:spcPct val="90000"/>
            </a:lnSpc>
            <a:spcBef>
              <a:spcPct val="0"/>
            </a:spcBef>
            <a:spcAft>
              <a:spcPct val="35000"/>
            </a:spcAft>
            <a:buNone/>
          </a:pPr>
          <a:r>
            <a:rPr lang="en-US" sz="2000" kern="1200" dirty="0">
              <a:effectLst/>
            </a:rPr>
            <a:t>Muslims go with this one: …but they did not kill him, and they did not crucify him... – K. 4:157 </a:t>
          </a:r>
        </a:p>
        <a:p>
          <a:pPr marL="0" lvl="0" indent="0" algn="l" defTabSz="889000">
            <a:lnSpc>
              <a:spcPct val="90000"/>
            </a:lnSpc>
            <a:spcBef>
              <a:spcPct val="0"/>
            </a:spcBef>
            <a:spcAft>
              <a:spcPct val="35000"/>
            </a:spcAft>
            <a:buNone/>
          </a:pPr>
          <a:r>
            <a:rPr lang="en-US" sz="2000" kern="1200" dirty="0">
              <a:effectLst/>
            </a:rPr>
            <a:t>Allah made the young man look exactly like `Isa, while a hole opened in the roof of the house, and `Isa was made to sleep and ascended to heaven while asleep. Ibn </a:t>
          </a:r>
          <a:r>
            <a:rPr lang="en-US" sz="2000" kern="1200" dirty="0" err="1">
              <a:effectLst/>
            </a:rPr>
            <a:t>Kathir</a:t>
          </a:r>
          <a:r>
            <a:rPr lang="en-US" sz="2000" kern="1200" dirty="0">
              <a:effectLst/>
            </a:rPr>
            <a:t> Commentary 4:157</a:t>
          </a:r>
          <a:endParaRPr lang="en-US" sz="20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20724"/>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effectLst/>
            </a:rPr>
            <a:t>Neither by the blood of goats and calves, but by his own blood he entered in once into the holy place, having obtained eternal redemption for us. - Hebrews 9:12 -  Him, being delivered by the determinate counsel and foreknowledge of God, ye have taken, and by wicked hands have crucified and slain: - Acts 2:23</a:t>
          </a:r>
          <a:endParaRPr lang="en-US" sz="2000" kern="1200" dirty="0"/>
        </a:p>
      </dsp:txBody>
      <dsp:txXfrm>
        <a:off x="2521980" y="2120724"/>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en-US" sz="2200" kern="1200" dirty="0">
              <a:effectLst/>
            </a:rPr>
            <a:t>And when Jesus the son of Mary said, 'O children of Israel! verily, I am the apostle of Allah to you, verifying the law that was before me and giving </a:t>
          </a:r>
          <a:r>
            <a:rPr lang="en-US" sz="2200" u="sng" kern="1200" dirty="0">
              <a:effectLst/>
            </a:rPr>
            <a:t>you glad tidings of an apostle who shall come after me, whose name shall be Ahmed...</a:t>
          </a:r>
          <a:r>
            <a:rPr lang="en-US" sz="2200" kern="1200" dirty="0">
              <a:effectLst/>
            </a:rPr>
            <a:t> - K. 61:6 </a:t>
          </a:r>
          <a:endParaRPr lang="en-US" sz="22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20724"/>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effectLst/>
            </a:rPr>
            <a:t>Beware of false prophets, which come to you in sheep's clothing, but inwardly they are ravening wolves. - Matthew 7:15  (Also see Matt 24:11)</a:t>
          </a:r>
          <a:endParaRPr lang="en-US" sz="2600" kern="1200" dirty="0"/>
        </a:p>
      </dsp:txBody>
      <dsp:txXfrm>
        <a:off x="2521980" y="2120724"/>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endParaRPr lang="en-US" sz="26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082648"/>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ct val="35000"/>
            </a:spcAft>
            <a:buNone/>
          </a:pPr>
          <a:r>
            <a:rPr lang="en-US" sz="2800" kern="1200" dirty="0"/>
            <a:t>According to the Koran Allah sent Jesus as a messenger, giving him the gospel as a guidance to mankind (Koran  5:46). However when the Jews plotted to kill Jesus, Allah intervened. He deceived the Jews by causing another man to resemble Jesus, who they mistakenly crucified instead (Koran 4:157). </a:t>
          </a:r>
        </a:p>
      </dsp:txBody>
      <dsp:txXfrm>
        <a:off x="2521980" y="2082648"/>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64172" y="2176839"/>
        <a:ext cx="2393636" cy="12501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endParaRPr lang="en-US" sz="26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082648"/>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066800">
            <a:lnSpc>
              <a:spcPct val="90000"/>
            </a:lnSpc>
            <a:spcBef>
              <a:spcPct val="0"/>
            </a:spcBef>
            <a:spcAft>
              <a:spcPct val="35000"/>
            </a:spcAft>
            <a:buNone/>
          </a:pPr>
          <a:r>
            <a:rPr lang="en-US" sz="2400" kern="1200" dirty="0"/>
            <a:t>His followers witnessed this and spread the message that Jesus died on the cross, and as a result Christianity began! What Allah meant as guidance for mankind has misguided billions of people over the last 2,000 years! He then waited 700 years to correct their misconception through Mohammad. Therefore Allah sending Jesus as his messenger was a failure as it resulted in the creation of the greatest false religion in history!</a:t>
          </a:r>
        </a:p>
      </dsp:txBody>
      <dsp:txXfrm>
        <a:off x="2521980" y="2082648"/>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64172" y="2176839"/>
        <a:ext cx="2393636" cy="12501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775208"/>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581314"/>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p>
      </dsp:txBody>
      <dsp:txXfrm>
        <a:off x="2521980" y="581314"/>
        <a:ext cx="7177944" cy="1073461"/>
      </dsp:txXfrm>
    </dsp:sp>
    <dsp:sp modelId="{8B7C4E8C-EA6A-4F72-8C6E-77E0891B16A5}">
      <dsp:nvSpPr>
        <dsp:cNvPr id="0" name=""/>
        <dsp:cNvSpPr/>
      </dsp:nvSpPr>
      <dsp:spPr>
        <a:xfrm>
          <a:off x="0" y="418404"/>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64172" y="482576"/>
        <a:ext cx="2393636" cy="1250152"/>
      </dsp:txXfrm>
    </dsp:sp>
    <dsp:sp modelId="{6D784A7A-FA0A-491C-B18D-F65D4F3D69F5}">
      <dsp:nvSpPr>
        <dsp:cNvPr id="0" name=""/>
        <dsp:cNvSpPr/>
      </dsp:nvSpPr>
      <dsp:spPr>
        <a:xfrm>
          <a:off x="2521980" y="1840924"/>
          <a:ext cx="7177944" cy="164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066800">
            <a:lnSpc>
              <a:spcPct val="90000"/>
            </a:lnSpc>
            <a:spcBef>
              <a:spcPct val="0"/>
            </a:spcBef>
            <a:spcAft>
              <a:spcPct val="35000"/>
            </a:spcAft>
            <a:buNone/>
          </a:pPr>
          <a:r>
            <a:rPr lang="en-US" sz="2400" kern="1200" dirty="0"/>
            <a:t>According to the Bible, God loves mankind so much that He sent His son Jesus as the perfect sacrifice to pay for our sins, giving all who repent and believe in him forgiveness and everlasting life (John 3:16)! In his own words Jesus said he came “to give his life a ransom for many” (Mark 10:45). Why was this sacrifice necessary? God is completely holy and just and therefore He must punish every sin ever committed! Yet He is also completely merciful and loving! </a:t>
          </a:r>
        </a:p>
      </dsp:txBody>
      <dsp:txXfrm>
        <a:off x="2521980" y="1840924"/>
        <a:ext cx="7177944" cy="1645416"/>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48990">
              <a:srgbClr val="C6D0BA"/>
            </a:gs>
            <a:gs pos="48990">
              <a:srgbClr val="C6D0BA"/>
            </a:gs>
            <a:gs pos="69000">
              <a:srgbClr val="BEC9B1"/>
            </a:gs>
            <a:gs pos="69000">
              <a:srgbClr val="BEC9B1"/>
            </a:gs>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775208"/>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581314"/>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endParaRPr lang="en-US" sz="2800" kern="1200" dirty="0"/>
        </a:p>
      </dsp:txBody>
      <dsp:txXfrm>
        <a:off x="2521980" y="581314"/>
        <a:ext cx="7177944" cy="1073461"/>
      </dsp:txXfrm>
    </dsp:sp>
    <dsp:sp modelId="{8B7C4E8C-EA6A-4F72-8C6E-77E0891B16A5}">
      <dsp:nvSpPr>
        <dsp:cNvPr id="0" name=""/>
        <dsp:cNvSpPr/>
      </dsp:nvSpPr>
      <dsp:spPr>
        <a:xfrm>
          <a:off x="0" y="418404"/>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64172" y="482576"/>
        <a:ext cx="2393636" cy="1250152"/>
      </dsp:txXfrm>
    </dsp:sp>
    <dsp:sp modelId="{6D784A7A-FA0A-491C-B18D-F65D4F3D69F5}">
      <dsp:nvSpPr>
        <dsp:cNvPr id="0" name=""/>
        <dsp:cNvSpPr/>
      </dsp:nvSpPr>
      <dsp:spPr>
        <a:xfrm>
          <a:off x="2521980" y="1840924"/>
          <a:ext cx="7177944" cy="164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ct val="35000"/>
            </a:spcAft>
            <a:buNone/>
          </a:pPr>
          <a:r>
            <a:rPr lang="en-US" sz="2800" kern="1200" dirty="0"/>
            <a:t>God requires a sacrifice, yet He provided the substitute. Just as in the story of Prophet Abraham where the lamb took the place of his son, Jesus was the “lamb of God which takes away the sins of the world” (John 1:29). God then raised Jesus back to life 3 days later to validate his claims! Therefore God sending Jesus accomplished the greatest miracle in history; reconciling sinful humanity to a holy and perfect God!</a:t>
          </a:r>
        </a:p>
      </dsp:txBody>
      <dsp:txXfrm>
        <a:off x="2521980" y="1840924"/>
        <a:ext cx="7177944" cy="1645416"/>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48990">
              <a:srgbClr val="C6D0BA"/>
            </a:gs>
            <a:gs pos="48990">
              <a:srgbClr val="C6D0BA"/>
            </a:gs>
            <a:gs pos="69000">
              <a:srgbClr val="BEC9B1"/>
            </a:gs>
            <a:gs pos="69000">
              <a:srgbClr val="BEC9B1"/>
            </a:gs>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21467"/>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 we breathed into her of our Spirit, and we made her and her son a sign unto the worlds.</a:t>
          </a:r>
        </a:p>
        <a:p>
          <a:pPr marL="0" lvl="0" indent="0" algn="l" defTabSz="1244600">
            <a:lnSpc>
              <a:spcPct val="90000"/>
            </a:lnSpc>
            <a:spcBef>
              <a:spcPct val="0"/>
            </a:spcBef>
            <a:spcAft>
              <a:spcPct val="35000"/>
            </a:spcAft>
            <a:buNone/>
          </a:pPr>
          <a:r>
            <a:rPr lang="en-US" sz="2800" kern="1200" dirty="0">
              <a:effectLst/>
            </a:rPr>
            <a:t>– K. 21:91</a:t>
          </a:r>
          <a:endParaRPr lang="en-US" sz="2800" kern="1200" dirty="0"/>
        </a:p>
      </dsp:txBody>
      <dsp:txXfrm>
        <a:off x="2521980" y="721467"/>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84245"/>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ct val="35000"/>
            </a:spcAft>
            <a:buNone/>
          </a:pPr>
          <a:r>
            <a:rPr lang="en-US" sz="2600" kern="1200" dirty="0">
              <a:effectLst/>
            </a:rPr>
            <a:t>… The Holy Ghost shall come upon thee, and the power of the Highest shall overshadow thee: therefore also that holy thing which shall be born of thee shall be called the Son of God. - Luke 1:35</a:t>
          </a:r>
          <a:endParaRPr lang="en-US" sz="2600" kern="1200" dirty="0"/>
        </a:p>
      </dsp:txBody>
      <dsp:txXfrm>
        <a:off x="2521980" y="2184245"/>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310499"/>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14020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84203"/>
          <a:ext cx="7177944" cy="92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 I am a servant of Allah; He has brought me the Book, and He has made me a prophet, - K. 19:30</a:t>
          </a:r>
          <a:endParaRPr lang="en-US" sz="2800" kern="1200" dirty="0"/>
        </a:p>
      </dsp:txBody>
      <dsp:txXfrm>
        <a:off x="2521980" y="84203"/>
        <a:ext cx="7177944" cy="929703"/>
      </dsp:txXfrm>
    </dsp:sp>
    <dsp:sp modelId="{8B7C4E8C-EA6A-4F72-8C6E-77E0891B16A5}">
      <dsp:nvSpPr>
        <dsp:cNvPr id="0" name=""/>
        <dsp:cNvSpPr/>
      </dsp:nvSpPr>
      <dsp:spPr>
        <a:xfrm>
          <a:off x="0" y="0"/>
          <a:ext cx="2521980" cy="1138310"/>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Koran Says</a:t>
          </a:r>
        </a:p>
      </dsp:txBody>
      <dsp:txXfrm>
        <a:off x="55578" y="55578"/>
        <a:ext cx="2410824" cy="1082732"/>
      </dsp:txXfrm>
    </dsp:sp>
    <dsp:sp modelId="{6D784A7A-FA0A-491C-B18D-F65D4F3D69F5}">
      <dsp:nvSpPr>
        <dsp:cNvPr id="0" name=""/>
        <dsp:cNvSpPr/>
      </dsp:nvSpPr>
      <dsp:spPr>
        <a:xfrm>
          <a:off x="2521980" y="1199011"/>
          <a:ext cx="7177944" cy="274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1244600">
            <a:lnSpc>
              <a:spcPct val="90000"/>
            </a:lnSpc>
            <a:spcBef>
              <a:spcPct val="0"/>
            </a:spcBef>
            <a:spcAft>
              <a:spcPct val="35000"/>
            </a:spcAft>
            <a:buNone/>
          </a:pPr>
          <a:r>
            <a:rPr lang="en-US" sz="2800" kern="1200" dirty="0"/>
            <a:t>Behold, my servant shall deal prudently, he shall be exalted and extolled, and be very high. Isaiah 52:13 (700 years before Christ)</a:t>
          </a:r>
        </a:p>
        <a:p>
          <a:pPr marL="0" lvl="0" indent="0" algn="just" defTabSz="1244600">
            <a:lnSpc>
              <a:spcPct val="90000"/>
            </a:lnSpc>
            <a:spcBef>
              <a:spcPct val="0"/>
            </a:spcBef>
            <a:spcAft>
              <a:spcPct val="35000"/>
            </a:spcAft>
            <a:buNone/>
          </a:pPr>
          <a:r>
            <a:rPr lang="en-US" sz="2800" kern="1200" dirty="0">
              <a:effectLst/>
            </a:rPr>
            <a:t>… This is of a truth that prophet that should come into the world. John 6:14 – Also see: Luke 24:19</a:t>
          </a:r>
          <a:endParaRPr lang="en-US" sz="2800" kern="1200" dirty="0"/>
        </a:p>
      </dsp:txBody>
      <dsp:txXfrm>
        <a:off x="2521980" y="1199011"/>
        <a:ext cx="7177944" cy="2748212"/>
      </dsp:txXfrm>
    </dsp:sp>
    <dsp:sp modelId="{11E6774F-E80B-4205-8820-42EBDB71ABAD}">
      <dsp:nvSpPr>
        <dsp:cNvPr id="0" name=""/>
        <dsp:cNvSpPr/>
      </dsp:nvSpPr>
      <dsp:spPr>
        <a:xfrm>
          <a:off x="0" y="2094045"/>
          <a:ext cx="2521980" cy="1138310"/>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Bible Says</a:t>
          </a:r>
        </a:p>
      </dsp:txBody>
      <dsp:txXfrm>
        <a:off x="55578" y="2149623"/>
        <a:ext cx="2410824" cy="1082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2230"/>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21"/>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5661"/>
          <a:ext cx="7177944" cy="10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 Jesus the son of Mary, is but the apostle of Allah and His Word… – K. 4:171</a:t>
          </a:r>
          <a:endParaRPr lang="en-US" sz="2800" kern="1200" dirty="0"/>
        </a:p>
      </dsp:txBody>
      <dsp:txXfrm>
        <a:off x="2521980" y="745661"/>
        <a:ext cx="7177944" cy="1074511"/>
      </dsp:txXfrm>
    </dsp:sp>
    <dsp:sp modelId="{8B7C4E8C-EA6A-4F72-8C6E-77E0891B16A5}">
      <dsp:nvSpPr>
        <dsp:cNvPr id="0" name=""/>
        <dsp:cNvSpPr/>
      </dsp:nvSpPr>
      <dsp:spPr>
        <a:xfrm>
          <a:off x="0" y="582591"/>
          <a:ext cx="2521980" cy="1315609"/>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234" y="646825"/>
        <a:ext cx="2393512" cy="1251375"/>
      </dsp:txXfrm>
    </dsp:sp>
    <dsp:sp modelId="{6D784A7A-FA0A-491C-B18D-F65D4F3D69F5}">
      <dsp:nvSpPr>
        <dsp:cNvPr id="0" name=""/>
        <dsp:cNvSpPr/>
      </dsp:nvSpPr>
      <dsp:spPr>
        <a:xfrm>
          <a:off x="2521980" y="2006502"/>
          <a:ext cx="7177944" cy="131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And the Word was made flesh, and dwelt among us... John 1:14</a:t>
          </a:r>
          <a:endParaRPr lang="en-US" sz="2800" kern="1200" dirty="0"/>
        </a:p>
      </dsp:txBody>
      <dsp:txXfrm>
        <a:off x="2521980" y="2006502"/>
        <a:ext cx="7177944" cy="1315609"/>
      </dsp:txXfrm>
    </dsp:sp>
    <dsp:sp modelId="{11E6774F-E80B-4205-8820-42EBDB71ABAD}">
      <dsp:nvSpPr>
        <dsp:cNvPr id="0" name=""/>
        <dsp:cNvSpPr/>
      </dsp:nvSpPr>
      <dsp:spPr>
        <a:xfrm>
          <a:off x="0" y="2112803"/>
          <a:ext cx="2521980" cy="1315609"/>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234" y="2177037"/>
        <a:ext cx="2393512" cy="1251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2230"/>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21"/>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5661"/>
          <a:ext cx="7177944" cy="10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 The Messiah, Jesus the son of Mary… – K. 4:171</a:t>
          </a:r>
          <a:endParaRPr lang="en-US" sz="2800" kern="1200" dirty="0"/>
        </a:p>
      </dsp:txBody>
      <dsp:txXfrm>
        <a:off x="2521980" y="745661"/>
        <a:ext cx="7177944" cy="1074511"/>
      </dsp:txXfrm>
    </dsp:sp>
    <dsp:sp modelId="{8B7C4E8C-EA6A-4F72-8C6E-77E0891B16A5}">
      <dsp:nvSpPr>
        <dsp:cNvPr id="0" name=""/>
        <dsp:cNvSpPr/>
      </dsp:nvSpPr>
      <dsp:spPr>
        <a:xfrm>
          <a:off x="0" y="582591"/>
          <a:ext cx="2521980" cy="1315609"/>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234" y="646825"/>
        <a:ext cx="2393512" cy="1251375"/>
      </dsp:txXfrm>
    </dsp:sp>
    <dsp:sp modelId="{6D784A7A-FA0A-491C-B18D-F65D4F3D69F5}">
      <dsp:nvSpPr>
        <dsp:cNvPr id="0" name=""/>
        <dsp:cNvSpPr/>
      </dsp:nvSpPr>
      <dsp:spPr>
        <a:xfrm>
          <a:off x="2521980" y="2006502"/>
          <a:ext cx="7177944" cy="131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 We have found the Messiah, which is, being interpreted, the Christ. – John 1:41</a:t>
          </a:r>
          <a:endParaRPr lang="en-US" sz="2800" kern="1200" dirty="0"/>
        </a:p>
      </dsp:txBody>
      <dsp:txXfrm>
        <a:off x="2521980" y="2006502"/>
        <a:ext cx="7177944" cy="1315609"/>
      </dsp:txXfrm>
    </dsp:sp>
    <dsp:sp modelId="{11E6774F-E80B-4205-8820-42EBDB71ABAD}">
      <dsp:nvSpPr>
        <dsp:cNvPr id="0" name=""/>
        <dsp:cNvSpPr/>
      </dsp:nvSpPr>
      <dsp:spPr>
        <a:xfrm>
          <a:off x="0" y="2112803"/>
          <a:ext cx="2521980" cy="1315609"/>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234" y="2177037"/>
        <a:ext cx="2393512" cy="1251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Said he (The Angel), 'I am only a messenger of thy Lord to bestow on thee (Marry) a sinless son (Jesus)' – K. 19:19</a:t>
          </a:r>
          <a:endParaRPr lang="en-US" sz="28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006470"/>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For he hath made him to be sin for us, who knew no sin... - 2 Corinthians 5:21 </a:t>
          </a:r>
          <a:endParaRPr lang="en-US" sz="2800" kern="1200" dirty="0"/>
        </a:p>
      </dsp:txBody>
      <dsp:txXfrm>
        <a:off x="2521980" y="2006470"/>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2230"/>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21"/>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5661"/>
          <a:ext cx="7177944" cy="107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When God said, 'O Jesus! I will make Thee die and </a:t>
          </a:r>
          <a:r>
            <a:rPr lang="en-US" sz="2800" u="sng" kern="1200" dirty="0">
              <a:effectLst/>
            </a:rPr>
            <a:t>take Thee up again to me</a:t>
          </a:r>
          <a:r>
            <a:rPr lang="en-US" sz="2800" kern="1200" dirty="0">
              <a:effectLst/>
            </a:rPr>
            <a:t> .... - K. 3:55</a:t>
          </a:r>
          <a:endParaRPr lang="en-US" sz="2800" kern="1200" dirty="0"/>
        </a:p>
      </dsp:txBody>
      <dsp:txXfrm>
        <a:off x="2521980" y="745661"/>
        <a:ext cx="7177944" cy="1074511"/>
      </dsp:txXfrm>
    </dsp:sp>
    <dsp:sp modelId="{8B7C4E8C-EA6A-4F72-8C6E-77E0891B16A5}">
      <dsp:nvSpPr>
        <dsp:cNvPr id="0" name=""/>
        <dsp:cNvSpPr/>
      </dsp:nvSpPr>
      <dsp:spPr>
        <a:xfrm>
          <a:off x="0" y="582591"/>
          <a:ext cx="2521980" cy="1315609"/>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234" y="646825"/>
        <a:ext cx="2393512" cy="1251375"/>
      </dsp:txXfrm>
    </dsp:sp>
    <dsp:sp modelId="{6D784A7A-FA0A-491C-B18D-F65D4F3D69F5}">
      <dsp:nvSpPr>
        <dsp:cNvPr id="0" name=""/>
        <dsp:cNvSpPr/>
      </dsp:nvSpPr>
      <dsp:spPr>
        <a:xfrm>
          <a:off x="2521980" y="2006502"/>
          <a:ext cx="7177944" cy="131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effectLst/>
            </a:rPr>
            <a:t>…looked up steadfastly into heaven, and saw the glory of God, and Jesus standing on the right hand of God, - Acts 7:55</a:t>
          </a:r>
          <a:endParaRPr lang="en-US" sz="2800" kern="1200" dirty="0"/>
        </a:p>
      </dsp:txBody>
      <dsp:txXfrm>
        <a:off x="2521980" y="2006502"/>
        <a:ext cx="7177944" cy="1315609"/>
      </dsp:txXfrm>
    </dsp:sp>
    <dsp:sp modelId="{11E6774F-E80B-4205-8820-42EBDB71ABAD}">
      <dsp:nvSpPr>
        <dsp:cNvPr id="0" name=""/>
        <dsp:cNvSpPr/>
      </dsp:nvSpPr>
      <dsp:spPr>
        <a:xfrm>
          <a:off x="0" y="2112803"/>
          <a:ext cx="2521980" cy="1315609"/>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234" y="2177037"/>
        <a:ext cx="2393512" cy="1251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effectLst/>
            </a:rPr>
            <a:t>And, verily, he is a sign of the Hour… K. 43:61 … the Messenger of Allah said that `Isa will descend before the Day of Resurrection as a just ruler and fair judge. - Ibn </a:t>
          </a:r>
          <a:r>
            <a:rPr lang="en-US" sz="2600" kern="1200" dirty="0" err="1">
              <a:effectLst/>
            </a:rPr>
            <a:t>Kathir</a:t>
          </a:r>
          <a:r>
            <a:rPr lang="en-US" sz="2600" kern="1200" dirty="0">
              <a:effectLst/>
            </a:rPr>
            <a:t> commentary K. 43:61</a:t>
          </a:r>
          <a:endParaRPr lang="en-US" sz="26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082648"/>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dirty="0">
              <a:effectLst/>
            </a:rPr>
            <a:t>For we must all appear before the judgment seat of Christ; that every one may receive the things done in his body, according to that he hath done, whether it be good or bad. - 2 Corinthians 5:10</a:t>
          </a:r>
          <a:endParaRPr lang="en-US" sz="2600" kern="1200" dirty="0"/>
        </a:p>
      </dsp:txBody>
      <dsp:txXfrm>
        <a:off x="2521980" y="2082648"/>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3077-3C82-4B47-96C8-666A7FE7CD77}">
      <dsp:nvSpPr>
        <dsp:cNvPr id="0" name=""/>
        <dsp:cNvSpPr/>
      </dsp:nvSpPr>
      <dsp:spPr>
        <a:xfrm>
          <a:off x="0" y="349091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67AED-B6E9-41ED-BD23-6074F5440E2D}">
      <dsp:nvSpPr>
        <dsp:cNvPr id="0" name=""/>
        <dsp:cNvSpPr/>
      </dsp:nvSpPr>
      <dsp:spPr>
        <a:xfrm>
          <a:off x="0" y="1940753"/>
          <a:ext cx="9699925" cy="0"/>
        </a:xfrm>
        <a:prstGeom prst="line">
          <a:avLst/>
        </a:prstGeom>
        <a:noFill/>
        <a:ln w="9525" cap="rnd"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6289EB-229F-47C1-99C3-5CA0AF81D9DE}">
      <dsp:nvSpPr>
        <dsp:cNvPr id="0" name=""/>
        <dsp:cNvSpPr/>
      </dsp:nvSpPr>
      <dsp:spPr>
        <a:xfrm>
          <a:off x="2521980" y="746860"/>
          <a:ext cx="7177944" cy="107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effectLst/>
            </a:rPr>
            <a:t>The Messiah the </a:t>
          </a:r>
          <a:r>
            <a:rPr lang="en-US" sz="2400" u="sng" kern="1200" dirty="0">
              <a:effectLst/>
            </a:rPr>
            <a:t>son of Mary is only a prophet</a:t>
          </a:r>
          <a:r>
            <a:rPr lang="en-US" sz="2400" kern="1200" dirty="0">
              <a:effectLst/>
            </a:rPr>
            <a:t>: prophets before him have passed away; and his mother was a confessor; they used both to eat food. - See how we explain to them the signs, yet see how they turn aside! – K. 5:75</a:t>
          </a:r>
          <a:endParaRPr lang="en-US" sz="2400" kern="1200" dirty="0"/>
        </a:p>
      </dsp:txBody>
      <dsp:txXfrm>
        <a:off x="2521980" y="746860"/>
        <a:ext cx="7177944" cy="1073461"/>
      </dsp:txXfrm>
    </dsp:sp>
    <dsp:sp modelId="{8B7C4E8C-EA6A-4F72-8C6E-77E0891B16A5}">
      <dsp:nvSpPr>
        <dsp:cNvPr id="0" name=""/>
        <dsp:cNvSpPr/>
      </dsp:nvSpPr>
      <dsp:spPr>
        <a:xfrm>
          <a:off x="0" y="583949"/>
          <a:ext cx="2521980" cy="1314324"/>
        </a:xfrm>
        <a:prstGeom prst="round2SameRect">
          <a:avLst>
            <a:gd name="adj1" fmla="val 16670"/>
            <a:gd name="adj2" fmla="val 0"/>
          </a:avLst>
        </a:prstGeom>
        <a:gradFill rotWithShape="0">
          <a:gsLst>
            <a:gs pos="0">
              <a:schemeClr val="accent4">
                <a:shade val="50000"/>
                <a:hueOff val="0"/>
                <a:satOff val="0"/>
                <a:lumOff val="0"/>
                <a:alphaOff val="0"/>
                <a:tint val="96000"/>
                <a:lumMod val="104000"/>
              </a:schemeClr>
            </a:gs>
            <a:gs pos="100000">
              <a:schemeClr val="accent4">
                <a:shade val="50000"/>
                <a:hueOff val="0"/>
                <a:satOff val="0"/>
                <a:lumOff val="0"/>
                <a:alphaOff val="0"/>
                <a:shade val="90000"/>
                <a:lumMod val="90000"/>
              </a:schemeClr>
            </a:gs>
          </a:gsLst>
          <a:lin ang="5400000" scaled="0"/>
        </a:gradFill>
        <a:ln w="9525" cap="rnd" cmpd="sng" algn="ctr">
          <a:solidFill>
            <a:schemeClr val="accent4">
              <a:shade val="5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Koran Says</a:t>
          </a:r>
        </a:p>
      </dsp:txBody>
      <dsp:txXfrm>
        <a:off x="64172" y="648121"/>
        <a:ext cx="2393636" cy="1250152"/>
      </dsp:txXfrm>
    </dsp:sp>
    <dsp:sp modelId="{6D784A7A-FA0A-491C-B18D-F65D4F3D69F5}">
      <dsp:nvSpPr>
        <dsp:cNvPr id="0" name=""/>
        <dsp:cNvSpPr/>
      </dsp:nvSpPr>
      <dsp:spPr>
        <a:xfrm>
          <a:off x="2521980" y="2120724"/>
          <a:ext cx="7177944" cy="1314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kern="1200" dirty="0">
              <a:effectLst/>
            </a:rPr>
            <a:t>For unto us a child is born, unto us a son is given: and the </a:t>
          </a:r>
          <a:r>
            <a:rPr lang="en-US" sz="2300" u="sng" kern="1200" dirty="0">
              <a:effectLst/>
            </a:rPr>
            <a:t>government shall be upon his shoulder</a:t>
          </a:r>
          <a:r>
            <a:rPr lang="en-US" sz="2300" kern="1200" dirty="0">
              <a:effectLst/>
            </a:rPr>
            <a:t>: and his name shall be called Wonderful, Counsellor, </a:t>
          </a:r>
          <a:r>
            <a:rPr lang="en-US" sz="2300" u="sng" kern="1200" dirty="0">
              <a:effectLst/>
            </a:rPr>
            <a:t>The mighty God, The everlasting Father, The Prince of Peace.</a:t>
          </a:r>
          <a:r>
            <a:rPr lang="en-US" sz="2300" kern="1200" dirty="0">
              <a:effectLst/>
            </a:rPr>
            <a:t> – Isaiah 9:6 </a:t>
          </a:r>
          <a:endParaRPr lang="en-US" sz="2300" kern="1200" dirty="0"/>
        </a:p>
      </dsp:txBody>
      <dsp:txXfrm>
        <a:off x="2521980" y="2120724"/>
        <a:ext cx="7177944" cy="1314324"/>
      </dsp:txXfrm>
    </dsp:sp>
    <dsp:sp modelId="{11E6774F-E80B-4205-8820-42EBDB71ABAD}">
      <dsp:nvSpPr>
        <dsp:cNvPr id="0" name=""/>
        <dsp:cNvSpPr/>
      </dsp:nvSpPr>
      <dsp:spPr>
        <a:xfrm>
          <a:off x="0" y="2112667"/>
          <a:ext cx="2521980" cy="1314324"/>
        </a:xfrm>
        <a:prstGeom prst="round2SameRect">
          <a:avLst>
            <a:gd name="adj1" fmla="val 16670"/>
            <a:gd name="adj2" fmla="val 0"/>
          </a:avLst>
        </a:prstGeom>
        <a:gradFill rotWithShape="0">
          <a:gsLst>
            <a:gs pos="0">
              <a:schemeClr val="accent4">
                <a:shade val="50000"/>
                <a:hueOff val="162936"/>
                <a:satOff val="267"/>
                <a:lumOff val="39117"/>
                <a:alphaOff val="0"/>
                <a:tint val="96000"/>
                <a:lumMod val="104000"/>
              </a:schemeClr>
            </a:gs>
            <a:gs pos="100000">
              <a:schemeClr val="accent4">
                <a:shade val="50000"/>
                <a:hueOff val="162936"/>
                <a:satOff val="267"/>
                <a:lumOff val="39117"/>
                <a:alphaOff val="0"/>
                <a:shade val="90000"/>
                <a:lumMod val="90000"/>
              </a:schemeClr>
            </a:gs>
          </a:gsLst>
          <a:lin ang="5400000" scaled="0"/>
        </a:gradFill>
        <a:ln w="9525" cap="rnd" cmpd="sng" algn="ctr">
          <a:solidFill>
            <a:schemeClr val="accent4">
              <a:shade val="50000"/>
              <a:hueOff val="162936"/>
              <a:satOff val="267"/>
              <a:lumOff val="3911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marL="0" lvl="0" indent="0" algn="ctr" defTabSz="1822450">
            <a:lnSpc>
              <a:spcPct val="90000"/>
            </a:lnSpc>
            <a:spcBef>
              <a:spcPct val="0"/>
            </a:spcBef>
            <a:spcAft>
              <a:spcPct val="35000"/>
            </a:spcAft>
            <a:buNone/>
          </a:pPr>
          <a:r>
            <a:rPr lang="en-US" sz="4100" kern="1200" dirty="0"/>
            <a:t>Bible Says</a:t>
          </a:r>
        </a:p>
      </dsp:txBody>
      <dsp:txXfrm>
        <a:off x="64172" y="2176839"/>
        <a:ext cx="2393636" cy="125015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7022C5-9751-E544-9AF9-935892A00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4D8D9F3-D103-9E42-B595-C1305B9999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62D6800-0923-DF46-AAB1-D7707C38578F}" type="datetimeFigureOut">
              <a:rPr lang="en-US"/>
              <a:pPr>
                <a:defRPr/>
              </a:pPr>
              <a:t>7/19/22</a:t>
            </a:fld>
            <a:endParaRPr lang="en-US"/>
          </a:p>
        </p:txBody>
      </p:sp>
      <p:sp>
        <p:nvSpPr>
          <p:cNvPr id="4" name="Footer Placeholder 3">
            <a:extLst>
              <a:ext uri="{FF2B5EF4-FFF2-40B4-BE49-F238E27FC236}">
                <a16:creationId xmlns:a16="http://schemas.microsoft.com/office/drawing/2014/main" id="{D8BC98DF-0DF1-8945-8C4F-15C9ED366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F98811D9-BD1B-1A40-BBB3-041692D569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E621F79-0CFA-C943-9192-FD8F043027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49F2D-6B0B-2D4E-B9F0-0AD60AA49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BE0A212-78FF-0942-B9FC-E466F2F76D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64DF0A9-C6EF-934B-9594-7CD0F8A1C58E}" type="datetimeFigureOut">
              <a:rPr lang="en-US"/>
              <a:pPr>
                <a:defRPr/>
              </a:pPr>
              <a:t>7/19/22</a:t>
            </a:fld>
            <a:endParaRPr lang="en-US"/>
          </a:p>
        </p:txBody>
      </p:sp>
      <p:sp>
        <p:nvSpPr>
          <p:cNvPr id="4" name="Slide Image Placeholder 3">
            <a:extLst>
              <a:ext uri="{FF2B5EF4-FFF2-40B4-BE49-F238E27FC236}">
                <a16:creationId xmlns:a16="http://schemas.microsoft.com/office/drawing/2014/main" id="{79249497-E918-7D4A-A9C5-139C3E02178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9A5CF98-8E82-1841-82EF-33D2A5A3C6B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73EE8C-964B-374B-B87B-220FF92B196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9816795-B013-DD4E-87CB-9E5C03D6B5A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8ACDD0C-94EA-674B-A233-A5400E4262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82012F9-40D7-824A-8958-7D94E732C3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6664AB4-0690-4840-B9C2-373694CE88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F2434D0-0C7E-FB40-8B92-319BE05E7DD8}"/>
              </a:ext>
            </a:extLst>
          </p:cNvPr>
          <p:cNvSpPr>
            <a:spLocks noGrp="1"/>
          </p:cNvSpPr>
          <p:nvPr>
            <p:ph type="sldNum" sz="quarter" idx="5"/>
          </p:nvPr>
        </p:nvSpPr>
        <p:spPr/>
        <p:txBody>
          <a:bodyPr/>
          <a:lstStyle/>
          <a:p>
            <a:pPr>
              <a:defRPr/>
            </a:pPr>
            <a:fld id="{D09E0FC1-B0A9-084C-A764-F83DA0409517}"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90E43082-424B-9443-8757-553F9C01F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AB89826A-3BF3-0043-B631-9984C2D71B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BFCF7B8-170E-0D48-A1D4-F59BE445DDE6}"/>
              </a:ext>
            </a:extLst>
          </p:cNvPr>
          <p:cNvSpPr>
            <a:spLocks noGrp="1"/>
          </p:cNvSpPr>
          <p:nvPr>
            <p:ph type="sldNum" sz="quarter" idx="5"/>
          </p:nvPr>
        </p:nvSpPr>
        <p:spPr/>
        <p:txBody>
          <a:bodyPr/>
          <a:lstStyle/>
          <a:p>
            <a:pPr>
              <a:defRPr/>
            </a:pPr>
            <a:fld id="{1E481D91-9479-964B-8DC3-DED6B575E19F}"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C8AE26-0545-5D42-8CC0-30BFC85842BB}"/>
              </a:ext>
            </a:extLst>
          </p:cNvPr>
          <p:cNvSpPr>
            <a:spLocks noGrp="1"/>
          </p:cNvSpPr>
          <p:nvPr>
            <p:ph type="dt" sz="half" idx="10"/>
          </p:nvPr>
        </p:nvSpPr>
        <p:spPr/>
        <p:txBody>
          <a:bodyPr/>
          <a:lstStyle>
            <a:lvl1pPr>
              <a:defRPr/>
            </a:lvl1pPr>
          </a:lstStyle>
          <a:p>
            <a:pPr>
              <a:defRPr/>
            </a:pPr>
            <a:fld id="{10B27824-66D9-9145-9774-0968A51A120D}" type="datetimeFigureOut">
              <a:rPr lang="en-US"/>
              <a:pPr>
                <a:defRPr/>
              </a:pPr>
              <a:t>7/19/22</a:t>
            </a:fld>
            <a:endParaRPr lang="en-US"/>
          </a:p>
        </p:txBody>
      </p:sp>
      <p:sp>
        <p:nvSpPr>
          <p:cNvPr id="5" name="Footer Placeholder 4">
            <a:extLst>
              <a:ext uri="{FF2B5EF4-FFF2-40B4-BE49-F238E27FC236}">
                <a16:creationId xmlns:a16="http://schemas.microsoft.com/office/drawing/2014/main" id="{A0C86CF0-1A6C-0A4F-96B3-E8B3F626AB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FB70B1-1BBB-9246-BE95-2689A2D1FD6F}"/>
              </a:ext>
            </a:extLst>
          </p:cNvPr>
          <p:cNvSpPr>
            <a:spLocks noGrp="1"/>
          </p:cNvSpPr>
          <p:nvPr>
            <p:ph type="sldNum" sz="quarter" idx="12"/>
          </p:nvPr>
        </p:nvSpPr>
        <p:spPr/>
        <p:txBody>
          <a:bodyPr/>
          <a:lstStyle>
            <a:lvl1pPr>
              <a:defRPr/>
            </a:lvl1pPr>
          </a:lstStyle>
          <a:p>
            <a:pPr>
              <a:defRPr/>
            </a:pPr>
            <a:fld id="{B4F4FDAF-ACA5-3A47-AB4D-4076C6030E38}" type="slidenum">
              <a:rPr lang="en-US"/>
              <a:pPr>
                <a:defRPr/>
              </a:pPr>
              <a:t>‹#›</a:t>
            </a:fld>
            <a:endParaRPr lang="en-US"/>
          </a:p>
        </p:txBody>
      </p:sp>
    </p:spTree>
    <p:extLst>
      <p:ext uri="{BB962C8B-B14F-4D97-AF65-F5344CB8AC3E}">
        <p14:creationId xmlns:p14="http://schemas.microsoft.com/office/powerpoint/2010/main" val="304291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HD-panoPhotoInset.png">
            <a:extLst>
              <a:ext uri="{FF2B5EF4-FFF2-40B4-BE49-F238E27FC236}">
                <a16:creationId xmlns:a16="http://schemas.microsoft.com/office/drawing/2014/main" id="{E2DD507F-437F-C94B-8283-686A0769B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547688"/>
            <a:ext cx="10140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806" y="4565255"/>
            <a:ext cx="10355326"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5" y="5108728"/>
            <a:ext cx="1035376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EAF58B21-77AA-384C-B824-834D0FE83543}"/>
              </a:ext>
            </a:extLst>
          </p:cNvPr>
          <p:cNvSpPr>
            <a:spLocks noGrp="1"/>
          </p:cNvSpPr>
          <p:nvPr>
            <p:ph type="dt" sz="half" idx="10"/>
          </p:nvPr>
        </p:nvSpPr>
        <p:spPr/>
        <p:txBody>
          <a:bodyPr/>
          <a:lstStyle>
            <a:lvl1pPr>
              <a:defRPr/>
            </a:lvl1pPr>
          </a:lstStyle>
          <a:p>
            <a:pPr>
              <a:defRPr/>
            </a:pPr>
            <a:fld id="{E2A7CC37-0453-E048-A717-E25FB1960A6A}" type="datetimeFigureOut">
              <a:rPr lang="en-US"/>
              <a:pPr>
                <a:defRPr/>
              </a:pPr>
              <a:t>7/19/22</a:t>
            </a:fld>
            <a:endParaRPr lang="en-US"/>
          </a:p>
        </p:txBody>
      </p:sp>
      <p:sp>
        <p:nvSpPr>
          <p:cNvPr id="7" name="Footer Placeholder 5">
            <a:extLst>
              <a:ext uri="{FF2B5EF4-FFF2-40B4-BE49-F238E27FC236}">
                <a16:creationId xmlns:a16="http://schemas.microsoft.com/office/drawing/2014/main" id="{82C35993-E213-654D-9932-6ED9E74199E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ABB205E-AEF4-0B43-95D1-BD0C630BFCEF}"/>
              </a:ext>
            </a:extLst>
          </p:cNvPr>
          <p:cNvSpPr>
            <a:spLocks noGrp="1"/>
          </p:cNvSpPr>
          <p:nvPr>
            <p:ph type="sldNum" sz="quarter" idx="12"/>
          </p:nvPr>
        </p:nvSpPr>
        <p:spPr/>
        <p:txBody>
          <a:bodyPr/>
          <a:lstStyle>
            <a:lvl1pPr>
              <a:defRPr/>
            </a:lvl1pPr>
          </a:lstStyle>
          <a:p>
            <a:pPr>
              <a:defRPr/>
            </a:pPr>
            <a:fld id="{C1CB2251-CF27-4943-A1B8-80B4C74CEC4A}" type="slidenum">
              <a:rPr lang="en-US"/>
              <a:pPr>
                <a:defRPr/>
              </a:pPr>
              <a:t>‹#›</a:t>
            </a:fld>
            <a:endParaRPr lang="en-US"/>
          </a:p>
        </p:txBody>
      </p:sp>
    </p:spTree>
    <p:extLst>
      <p:ext uri="{BB962C8B-B14F-4D97-AF65-F5344CB8AC3E}">
        <p14:creationId xmlns:p14="http://schemas.microsoft.com/office/powerpoint/2010/main" val="53069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0A3125A-1C7E-4748-A4D4-2C5D14B398D9}"/>
              </a:ext>
            </a:extLst>
          </p:cNvPr>
          <p:cNvSpPr>
            <a:spLocks noGrp="1"/>
          </p:cNvSpPr>
          <p:nvPr>
            <p:ph type="dt" sz="half" idx="10"/>
          </p:nvPr>
        </p:nvSpPr>
        <p:spPr/>
        <p:txBody>
          <a:bodyPr/>
          <a:lstStyle>
            <a:lvl1pPr>
              <a:defRPr/>
            </a:lvl1pPr>
          </a:lstStyle>
          <a:p>
            <a:pPr>
              <a:defRPr/>
            </a:pPr>
            <a:fld id="{5877D30C-CC75-7949-988A-0C69685AA647}" type="datetimeFigureOut">
              <a:rPr lang="en-US"/>
              <a:pPr>
                <a:defRPr/>
              </a:pPr>
              <a:t>7/19/22</a:t>
            </a:fld>
            <a:endParaRPr lang="en-US"/>
          </a:p>
        </p:txBody>
      </p:sp>
      <p:sp>
        <p:nvSpPr>
          <p:cNvPr id="6" name="Footer Placeholder 4">
            <a:extLst>
              <a:ext uri="{FF2B5EF4-FFF2-40B4-BE49-F238E27FC236}">
                <a16:creationId xmlns:a16="http://schemas.microsoft.com/office/drawing/2014/main" id="{F9245671-AF4B-D442-9EA8-2EF22395BC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18B784-BB99-EC4F-9DB0-0EA79ACADD17}"/>
              </a:ext>
            </a:extLst>
          </p:cNvPr>
          <p:cNvSpPr>
            <a:spLocks noGrp="1"/>
          </p:cNvSpPr>
          <p:nvPr>
            <p:ph type="sldNum" sz="quarter" idx="12"/>
          </p:nvPr>
        </p:nvSpPr>
        <p:spPr/>
        <p:txBody>
          <a:bodyPr/>
          <a:lstStyle>
            <a:lvl1pPr>
              <a:defRPr/>
            </a:lvl1pPr>
          </a:lstStyle>
          <a:p>
            <a:pPr>
              <a:defRPr/>
            </a:pPr>
            <a:fld id="{8980EEF7-C320-B84A-9DE9-457443DF1A22}" type="slidenum">
              <a:rPr lang="en-US"/>
              <a:pPr>
                <a:defRPr/>
              </a:pPr>
              <a:t>‹#›</a:t>
            </a:fld>
            <a:endParaRPr lang="en-US"/>
          </a:p>
        </p:txBody>
      </p:sp>
    </p:spTree>
    <p:extLst>
      <p:ext uri="{BB962C8B-B14F-4D97-AF65-F5344CB8AC3E}">
        <p14:creationId xmlns:p14="http://schemas.microsoft.com/office/powerpoint/2010/main" val="172655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28172-D180-1044-B2AA-FB1F19059C7A}"/>
              </a:ext>
            </a:extLst>
          </p:cNvPr>
          <p:cNvSpPr txBox="1"/>
          <p:nvPr/>
        </p:nvSpPr>
        <p:spPr>
          <a:xfrm>
            <a:off x="990600" y="8842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0011FF5B-D5E8-104E-A145-89C1BCC64BAF}"/>
              </a:ext>
            </a:extLst>
          </p:cNvPr>
          <p:cNvSpPr txBox="1"/>
          <p:nvPr/>
        </p:nvSpPr>
        <p:spPr>
          <a:xfrm>
            <a:off x="10504488" y="292893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87D7D39E-4D6E-E248-B09E-226E35E09412}"/>
              </a:ext>
            </a:extLst>
          </p:cNvPr>
          <p:cNvSpPr>
            <a:spLocks noGrp="1"/>
          </p:cNvSpPr>
          <p:nvPr>
            <p:ph type="dt" sz="half" idx="14"/>
          </p:nvPr>
        </p:nvSpPr>
        <p:spPr/>
        <p:txBody>
          <a:bodyPr/>
          <a:lstStyle>
            <a:lvl1pPr>
              <a:defRPr/>
            </a:lvl1pPr>
          </a:lstStyle>
          <a:p>
            <a:pPr>
              <a:defRPr/>
            </a:pPr>
            <a:fld id="{C868606B-BD09-6B4F-BA60-EEC7CCF6813F}" type="datetimeFigureOut">
              <a:rPr lang="en-US"/>
              <a:pPr>
                <a:defRPr/>
              </a:pPr>
              <a:t>7/19/22</a:t>
            </a:fld>
            <a:endParaRPr lang="en-US"/>
          </a:p>
        </p:txBody>
      </p:sp>
      <p:sp>
        <p:nvSpPr>
          <p:cNvPr id="8" name="Footer Placeholder 5">
            <a:extLst>
              <a:ext uri="{FF2B5EF4-FFF2-40B4-BE49-F238E27FC236}">
                <a16:creationId xmlns:a16="http://schemas.microsoft.com/office/drawing/2014/main" id="{ABC7B066-2ED8-ED4A-B228-84D347DDD20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18BDE61-CC07-2542-8F6A-337D5B571E78}"/>
              </a:ext>
            </a:extLst>
          </p:cNvPr>
          <p:cNvSpPr>
            <a:spLocks noGrp="1"/>
          </p:cNvSpPr>
          <p:nvPr>
            <p:ph type="sldNum" sz="quarter" idx="16"/>
          </p:nvPr>
        </p:nvSpPr>
        <p:spPr/>
        <p:txBody>
          <a:bodyPr/>
          <a:lstStyle>
            <a:lvl1pPr>
              <a:defRPr/>
            </a:lvl1pPr>
          </a:lstStyle>
          <a:p>
            <a:pPr>
              <a:defRPr/>
            </a:pPr>
            <a:fld id="{1E6B0F2A-44C3-834A-B73F-AC184BA8CD17}" type="slidenum">
              <a:rPr lang="en-US"/>
              <a:pPr>
                <a:defRPr/>
              </a:pPr>
              <a:t>‹#›</a:t>
            </a:fld>
            <a:endParaRPr lang="en-US"/>
          </a:p>
        </p:txBody>
      </p:sp>
    </p:spTree>
    <p:extLst>
      <p:ext uri="{BB962C8B-B14F-4D97-AF65-F5344CB8AC3E}">
        <p14:creationId xmlns:p14="http://schemas.microsoft.com/office/powerpoint/2010/main" val="261953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B1721E6-A93E-5945-BD20-35D5A0FBD142}"/>
              </a:ext>
            </a:extLst>
          </p:cNvPr>
          <p:cNvSpPr>
            <a:spLocks noGrp="1"/>
          </p:cNvSpPr>
          <p:nvPr>
            <p:ph type="dt" sz="half" idx="10"/>
          </p:nvPr>
        </p:nvSpPr>
        <p:spPr/>
        <p:txBody>
          <a:bodyPr/>
          <a:lstStyle>
            <a:lvl1pPr>
              <a:defRPr/>
            </a:lvl1pPr>
          </a:lstStyle>
          <a:p>
            <a:pPr>
              <a:defRPr/>
            </a:pPr>
            <a:fld id="{0B5C00C0-111E-0349-82DD-362A57026539}" type="datetimeFigureOut">
              <a:rPr lang="en-US"/>
              <a:pPr>
                <a:defRPr/>
              </a:pPr>
              <a:t>7/19/22</a:t>
            </a:fld>
            <a:endParaRPr lang="en-US"/>
          </a:p>
        </p:txBody>
      </p:sp>
      <p:sp>
        <p:nvSpPr>
          <p:cNvPr id="6" name="Footer Placeholder 4">
            <a:extLst>
              <a:ext uri="{FF2B5EF4-FFF2-40B4-BE49-F238E27FC236}">
                <a16:creationId xmlns:a16="http://schemas.microsoft.com/office/drawing/2014/main" id="{DA21C838-9934-6741-9DE4-0B678A929B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AD6415-AC67-1D40-961E-1379C92516C9}"/>
              </a:ext>
            </a:extLst>
          </p:cNvPr>
          <p:cNvSpPr>
            <a:spLocks noGrp="1"/>
          </p:cNvSpPr>
          <p:nvPr>
            <p:ph type="sldNum" sz="quarter" idx="12"/>
          </p:nvPr>
        </p:nvSpPr>
        <p:spPr/>
        <p:txBody>
          <a:bodyPr/>
          <a:lstStyle>
            <a:lvl1pPr>
              <a:defRPr/>
            </a:lvl1pPr>
          </a:lstStyle>
          <a:p>
            <a:pPr>
              <a:defRPr/>
            </a:pPr>
            <a:fld id="{42166348-B230-6E4B-98B5-F42D4223CDB3}" type="slidenum">
              <a:rPr lang="en-US"/>
              <a:pPr>
                <a:defRPr/>
              </a:pPr>
              <a:t>‹#›</a:t>
            </a:fld>
            <a:endParaRPr lang="en-US"/>
          </a:p>
        </p:txBody>
      </p:sp>
    </p:spTree>
    <p:extLst>
      <p:ext uri="{BB962C8B-B14F-4D97-AF65-F5344CB8AC3E}">
        <p14:creationId xmlns:p14="http://schemas.microsoft.com/office/powerpoint/2010/main" val="8959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id="{B1A2A368-07BF-9140-B8DF-F6716D04896B}"/>
              </a:ext>
            </a:extLst>
          </p:cNvPr>
          <p:cNvSpPr>
            <a:spLocks noGrp="1"/>
          </p:cNvSpPr>
          <p:nvPr>
            <p:ph type="dt" sz="half" idx="18"/>
          </p:nvPr>
        </p:nvSpPr>
        <p:spPr/>
        <p:txBody>
          <a:bodyPr/>
          <a:lstStyle>
            <a:lvl1pPr>
              <a:defRPr/>
            </a:lvl1pPr>
          </a:lstStyle>
          <a:p>
            <a:pPr>
              <a:defRPr/>
            </a:pPr>
            <a:fld id="{783196D2-6EE8-9C40-9FB0-711174117778}" type="datetimeFigureOut">
              <a:rPr lang="en-US"/>
              <a:pPr>
                <a:defRPr/>
              </a:pPr>
              <a:t>7/19/22</a:t>
            </a:fld>
            <a:endParaRPr lang="en-US"/>
          </a:p>
        </p:txBody>
      </p:sp>
      <p:sp>
        <p:nvSpPr>
          <p:cNvPr id="14" name="Footer Placeholder 4">
            <a:extLst>
              <a:ext uri="{FF2B5EF4-FFF2-40B4-BE49-F238E27FC236}">
                <a16:creationId xmlns:a16="http://schemas.microsoft.com/office/drawing/2014/main" id="{36CF124F-CB5A-5247-91BC-B888C38B6568}"/>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294E760E-1662-944B-AA08-D0FA6857702F}"/>
              </a:ext>
            </a:extLst>
          </p:cNvPr>
          <p:cNvSpPr>
            <a:spLocks noGrp="1"/>
          </p:cNvSpPr>
          <p:nvPr>
            <p:ph type="sldNum" sz="quarter" idx="20"/>
          </p:nvPr>
        </p:nvSpPr>
        <p:spPr/>
        <p:txBody>
          <a:bodyPr/>
          <a:lstStyle>
            <a:lvl1pPr>
              <a:defRPr/>
            </a:lvl1pPr>
          </a:lstStyle>
          <a:p>
            <a:pPr>
              <a:defRPr/>
            </a:pPr>
            <a:fld id="{388CE344-C39A-9045-8864-C29F1A46028F}" type="slidenum">
              <a:rPr lang="en-US"/>
              <a:pPr>
                <a:defRPr/>
              </a:pPr>
              <a:t>‹#›</a:t>
            </a:fld>
            <a:endParaRPr lang="en-US"/>
          </a:p>
        </p:txBody>
      </p:sp>
    </p:spTree>
    <p:extLst>
      <p:ext uri="{BB962C8B-B14F-4D97-AF65-F5344CB8AC3E}">
        <p14:creationId xmlns:p14="http://schemas.microsoft.com/office/powerpoint/2010/main" val="257617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HD-3colPhotoInset.png">
            <a:extLst>
              <a:ext uri="{FF2B5EF4-FFF2-40B4-BE49-F238E27FC236}">
                <a16:creationId xmlns:a16="http://schemas.microsoft.com/office/drawing/2014/main" id="{98D838C4-5CEB-F545-8B54-51731E3C8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late-V2-HD-3colPhotoInset.png">
            <a:extLst>
              <a:ext uri="{FF2B5EF4-FFF2-40B4-BE49-F238E27FC236}">
                <a16:creationId xmlns:a16="http://schemas.microsoft.com/office/drawing/2014/main" id="{FBEFC756-5882-8245-AB03-428972848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late-V2-HD-3colPhotoInset.png">
            <a:extLst>
              <a:ext uri="{FF2B5EF4-FFF2-40B4-BE49-F238E27FC236}">
                <a16:creationId xmlns:a16="http://schemas.microsoft.com/office/drawing/2014/main" id="{3B600195-BCCA-8D43-A0BC-10CDB317F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913"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95" y="4480368"/>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435" y="4480367"/>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66572" y="4480365"/>
            <a:ext cx="3300984"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2">
            <a:extLst>
              <a:ext uri="{FF2B5EF4-FFF2-40B4-BE49-F238E27FC236}">
                <a16:creationId xmlns:a16="http://schemas.microsoft.com/office/drawing/2014/main" id="{72364360-B5D5-3845-969D-402A2E41FF59}"/>
              </a:ext>
            </a:extLst>
          </p:cNvPr>
          <p:cNvSpPr>
            <a:spLocks noGrp="1"/>
          </p:cNvSpPr>
          <p:nvPr>
            <p:ph type="dt" sz="half" idx="23"/>
          </p:nvPr>
        </p:nvSpPr>
        <p:spPr/>
        <p:txBody>
          <a:bodyPr/>
          <a:lstStyle>
            <a:lvl1pPr>
              <a:defRPr/>
            </a:lvl1pPr>
          </a:lstStyle>
          <a:p>
            <a:pPr>
              <a:defRPr/>
            </a:pPr>
            <a:fld id="{D37D6E87-08A6-CD4C-BBA4-BEFE85E0E784}" type="datetimeFigureOut">
              <a:rPr lang="en-US"/>
              <a:pPr>
                <a:defRPr/>
              </a:pPr>
              <a:t>7/19/22</a:t>
            </a:fld>
            <a:endParaRPr lang="en-US"/>
          </a:p>
        </p:txBody>
      </p:sp>
      <p:sp>
        <p:nvSpPr>
          <p:cNvPr id="16" name="Footer Placeholder 3">
            <a:extLst>
              <a:ext uri="{FF2B5EF4-FFF2-40B4-BE49-F238E27FC236}">
                <a16:creationId xmlns:a16="http://schemas.microsoft.com/office/drawing/2014/main" id="{63C1191E-31A0-C942-A448-90B94CB44A2D}"/>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985E7614-B756-4A48-964C-EA2A5EF46C7E}"/>
              </a:ext>
            </a:extLst>
          </p:cNvPr>
          <p:cNvSpPr>
            <a:spLocks noGrp="1"/>
          </p:cNvSpPr>
          <p:nvPr>
            <p:ph type="sldNum" sz="quarter" idx="25"/>
          </p:nvPr>
        </p:nvSpPr>
        <p:spPr/>
        <p:txBody>
          <a:bodyPr/>
          <a:lstStyle>
            <a:lvl1pPr>
              <a:defRPr/>
            </a:lvl1pPr>
          </a:lstStyle>
          <a:p>
            <a:pPr>
              <a:defRPr/>
            </a:pPr>
            <a:fld id="{9F2798D1-603D-DA4D-A6B4-0A04296D45D8}" type="slidenum">
              <a:rPr lang="en-US"/>
              <a:pPr>
                <a:defRPr/>
              </a:pPr>
              <a:t>‹#›</a:t>
            </a:fld>
            <a:endParaRPr lang="en-US"/>
          </a:p>
        </p:txBody>
      </p:sp>
    </p:spTree>
    <p:extLst>
      <p:ext uri="{BB962C8B-B14F-4D97-AF65-F5344CB8AC3E}">
        <p14:creationId xmlns:p14="http://schemas.microsoft.com/office/powerpoint/2010/main" val="1036133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E9E529-29B9-EE4E-B3B8-625F4AC3ABA7}"/>
              </a:ext>
            </a:extLst>
          </p:cNvPr>
          <p:cNvSpPr>
            <a:spLocks noGrp="1"/>
          </p:cNvSpPr>
          <p:nvPr>
            <p:ph type="dt" sz="half" idx="10"/>
          </p:nvPr>
        </p:nvSpPr>
        <p:spPr/>
        <p:txBody>
          <a:bodyPr/>
          <a:lstStyle>
            <a:lvl1pPr>
              <a:defRPr/>
            </a:lvl1pPr>
          </a:lstStyle>
          <a:p>
            <a:pPr>
              <a:defRPr/>
            </a:pPr>
            <a:fld id="{266614B4-98AE-9347-A992-5739DCF8AA23}" type="datetimeFigureOut">
              <a:rPr lang="en-US"/>
              <a:pPr>
                <a:defRPr/>
              </a:pPr>
              <a:t>7/19/22</a:t>
            </a:fld>
            <a:endParaRPr lang="en-US"/>
          </a:p>
        </p:txBody>
      </p:sp>
      <p:sp>
        <p:nvSpPr>
          <p:cNvPr id="5" name="Footer Placeholder 4">
            <a:extLst>
              <a:ext uri="{FF2B5EF4-FFF2-40B4-BE49-F238E27FC236}">
                <a16:creationId xmlns:a16="http://schemas.microsoft.com/office/drawing/2014/main" id="{B7E22564-7DFC-5944-8A57-29ED7C59E2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5265B3-F800-CA4E-9C51-2C7338F18AF1}"/>
              </a:ext>
            </a:extLst>
          </p:cNvPr>
          <p:cNvSpPr>
            <a:spLocks noGrp="1"/>
          </p:cNvSpPr>
          <p:nvPr>
            <p:ph type="sldNum" sz="quarter" idx="12"/>
          </p:nvPr>
        </p:nvSpPr>
        <p:spPr/>
        <p:txBody>
          <a:bodyPr/>
          <a:lstStyle>
            <a:lvl1pPr>
              <a:defRPr/>
            </a:lvl1pPr>
          </a:lstStyle>
          <a:p>
            <a:pPr>
              <a:defRPr/>
            </a:pPr>
            <a:fld id="{9B0DBE0C-F79E-BF4C-84B9-2A2AE377D4B5}" type="slidenum">
              <a:rPr lang="en-US"/>
              <a:pPr>
                <a:defRPr/>
              </a:pPr>
              <a:t>‹#›</a:t>
            </a:fld>
            <a:endParaRPr lang="en-US"/>
          </a:p>
        </p:txBody>
      </p:sp>
    </p:spTree>
    <p:extLst>
      <p:ext uri="{BB962C8B-B14F-4D97-AF65-F5344CB8AC3E}">
        <p14:creationId xmlns:p14="http://schemas.microsoft.com/office/powerpoint/2010/main" val="339475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857E6-D592-BE45-9E88-459FB5F4E13A}"/>
              </a:ext>
            </a:extLst>
          </p:cNvPr>
          <p:cNvSpPr>
            <a:spLocks noGrp="1"/>
          </p:cNvSpPr>
          <p:nvPr>
            <p:ph type="dt" sz="half" idx="10"/>
          </p:nvPr>
        </p:nvSpPr>
        <p:spPr/>
        <p:txBody>
          <a:bodyPr/>
          <a:lstStyle>
            <a:lvl1pPr>
              <a:defRPr/>
            </a:lvl1pPr>
          </a:lstStyle>
          <a:p>
            <a:pPr>
              <a:defRPr/>
            </a:pPr>
            <a:fld id="{D9C21D90-177E-8C46-B9A9-4699E6F6A0FB}" type="datetimeFigureOut">
              <a:rPr lang="en-US"/>
              <a:pPr>
                <a:defRPr/>
              </a:pPr>
              <a:t>7/19/22</a:t>
            </a:fld>
            <a:endParaRPr lang="en-US"/>
          </a:p>
        </p:txBody>
      </p:sp>
      <p:sp>
        <p:nvSpPr>
          <p:cNvPr id="5" name="Footer Placeholder 4">
            <a:extLst>
              <a:ext uri="{FF2B5EF4-FFF2-40B4-BE49-F238E27FC236}">
                <a16:creationId xmlns:a16="http://schemas.microsoft.com/office/drawing/2014/main" id="{AB63828C-37F6-BA4B-8EC9-6210100A85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A47097-D14C-F842-9506-A3AD36482EBA}"/>
              </a:ext>
            </a:extLst>
          </p:cNvPr>
          <p:cNvSpPr>
            <a:spLocks noGrp="1"/>
          </p:cNvSpPr>
          <p:nvPr>
            <p:ph type="sldNum" sz="quarter" idx="12"/>
          </p:nvPr>
        </p:nvSpPr>
        <p:spPr/>
        <p:txBody>
          <a:bodyPr/>
          <a:lstStyle>
            <a:lvl1pPr>
              <a:defRPr/>
            </a:lvl1pPr>
          </a:lstStyle>
          <a:p>
            <a:pPr>
              <a:defRPr/>
            </a:pPr>
            <a:fld id="{DF8AD456-5420-E641-B947-67150D47D635}" type="slidenum">
              <a:rPr lang="en-US"/>
              <a:pPr>
                <a:defRPr/>
              </a:pPr>
              <a:t>‹#›</a:t>
            </a:fld>
            <a:endParaRPr lang="en-US"/>
          </a:p>
        </p:txBody>
      </p:sp>
    </p:spTree>
    <p:extLst>
      <p:ext uri="{BB962C8B-B14F-4D97-AF65-F5344CB8AC3E}">
        <p14:creationId xmlns:p14="http://schemas.microsoft.com/office/powerpoint/2010/main" val="382068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0BBC13-0428-A949-BE95-6C1399D7A7BE}"/>
              </a:ext>
            </a:extLst>
          </p:cNvPr>
          <p:cNvSpPr>
            <a:spLocks noGrp="1"/>
          </p:cNvSpPr>
          <p:nvPr>
            <p:ph type="dt" sz="half" idx="10"/>
          </p:nvPr>
        </p:nvSpPr>
        <p:spPr/>
        <p:txBody>
          <a:bodyPr/>
          <a:lstStyle>
            <a:lvl1pPr>
              <a:defRPr/>
            </a:lvl1pPr>
          </a:lstStyle>
          <a:p>
            <a:pPr>
              <a:defRPr/>
            </a:pPr>
            <a:fld id="{E783ABA6-EF01-3F44-9412-FFB6361176DA}" type="datetimeFigureOut">
              <a:rPr lang="en-US"/>
              <a:pPr>
                <a:defRPr/>
              </a:pPr>
              <a:t>7/19/22</a:t>
            </a:fld>
            <a:endParaRPr lang="en-US"/>
          </a:p>
        </p:txBody>
      </p:sp>
      <p:sp>
        <p:nvSpPr>
          <p:cNvPr id="5" name="Footer Placeholder 4">
            <a:extLst>
              <a:ext uri="{FF2B5EF4-FFF2-40B4-BE49-F238E27FC236}">
                <a16:creationId xmlns:a16="http://schemas.microsoft.com/office/drawing/2014/main" id="{44EB94DB-3F9A-1C44-91FE-0EEEB80851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3910F1-E715-4F4A-A798-A32E61BA5315}"/>
              </a:ext>
            </a:extLst>
          </p:cNvPr>
          <p:cNvSpPr>
            <a:spLocks noGrp="1"/>
          </p:cNvSpPr>
          <p:nvPr>
            <p:ph type="sldNum" sz="quarter" idx="12"/>
          </p:nvPr>
        </p:nvSpPr>
        <p:spPr/>
        <p:txBody>
          <a:bodyPr/>
          <a:lstStyle>
            <a:lvl1pPr>
              <a:defRPr/>
            </a:lvl1pPr>
          </a:lstStyle>
          <a:p>
            <a:pPr>
              <a:defRPr/>
            </a:pPr>
            <a:fld id="{9453B4EB-97D3-6448-A6DB-F6DDF18ED77B}" type="slidenum">
              <a:rPr lang="en-US"/>
              <a:pPr>
                <a:defRPr/>
              </a:pPr>
              <a:t>‹#›</a:t>
            </a:fld>
            <a:endParaRPr lang="en-US"/>
          </a:p>
        </p:txBody>
      </p:sp>
    </p:spTree>
    <p:extLst>
      <p:ext uri="{BB962C8B-B14F-4D97-AF65-F5344CB8AC3E}">
        <p14:creationId xmlns:p14="http://schemas.microsoft.com/office/powerpoint/2010/main" val="89489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049CD-0A98-9E48-A5EF-A6CEA693E060}"/>
              </a:ext>
            </a:extLst>
          </p:cNvPr>
          <p:cNvSpPr>
            <a:spLocks noGrp="1"/>
          </p:cNvSpPr>
          <p:nvPr>
            <p:ph type="dt" sz="half" idx="10"/>
          </p:nvPr>
        </p:nvSpPr>
        <p:spPr/>
        <p:txBody>
          <a:bodyPr/>
          <a:lstStyle>
            <a:lvl1pPr>
              <a:defRPr/>
            </a:lvl1pPr>
          </a:lstStyle>
          <a:p>
            <a:pPr>
              <a:defRPr/>
            </a:pPr>
            <a:fld id="{97C37315-75F5-2347-9E5A-FBB02FEE6A23}" type="datetimeFigureOut">
              <a:rPr lang="en-US"/>
              <a:pPr>
                <a:defRPr/>
              </a:pPr>
              <a:t>7/19/22</a:t>
            </a:fld>
            <a:endParaRPr lang="en-US"/>
          </a:p>
        </p:txBody>
      </p:sp>
      <p:sp>
        <p:nvSpPr>
          <p:cNvPr id="5" name="Footer Placeholder 4">
            <a:extLst>
              <a:ext uri="{FF2B5EF4-FFF2-40B4-BE49-F238E27FC236}">
                <a16:creationId xmlns:a16="http://schemas.microsoft.com/office/drawing/2014/main" id="{5ACC5A51-3436-BB4F-8CCC-AE92864CAF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FDC06D-B2DF-C24E-9917-1DDBCBB8706D}"/>
              </a:ext>
            </a:extLst>
          </p:cNvPr>
          <p:cNvSpPr>
            <a:spLocks noGrp="1"/>
          </p:cNvSpPr>
          <p:nvPr>
            <p:ph type="sldNum" sz="quarter" idx="12"/>
          </p:nvPr>
        </p:nvSpPr>
        <p:spPr/>
        <p:txBody>
          <a:bodyPr/>
          <a:lstStyle>
            <a:lvl1pPr>
              <a:defRPr/>
            </a:lvl1pPr>
          </a:lstStyle>
          <a:p>
            <a:pPr>
              <a:defRPr/>
            </a:pPr>
            <a:fld id="{F231F7BE-A7A5-8E46-B2BB-50B4AEAD40A7}" type="slidenum">
              <a:rPr lang="en-US"/>
              <a:pPr>
                <a:defRPr/>
              </a:pPr>
              <a:t>‹#›</a:t>
            </a:fld>
            <a:endParaRPr lang="en-US"/>
          </a:p>
        </p:txBody>
      </p:sp>
    </p:spTree>
    <p:extLst>
      <p:ext uri="{BB962C8B-B14F-4D97-AF65-F5344CB8AC3E}">
        <p14:creationId xmlns:p14="http://schemas.microsoft.com/office/powerpoint/2010/main" val="211949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6D32634-3C78-6E42-B019-9A616AD461EA}"/>
              </a:ext>
            </a:extLst>
          </p:cNvPr>
          <p:cNvSpPr>
            <a:spLocks noGrp="1"/>
          </p:cNvSpPr>
          <p:nvPr>
            <p:ph type="dt" sz="half" idx="10"/>
          </p:nvPr>
        </p:nvSpPr>
        <p:spPr/>
        <p:txBody>
          <a:bodyPr/>
          <a:lstStyle>
            <a:lvl1pPr>
              <a:defRPr/>
            </a:lvl1pPr>
          </a:lstStyle>
          <a:p>
            <a:pPr>
              <a:defRPr/>
            </a:pPr>
            <a:fld id="{79132C93-F702-AD4F-83DB-483D1FF13A8D}" type="datetimeFigureOut">
              <a:rPr lang="en-US"/>
              <a:pPr>
                <a:defRPr/>
              </a:pPr>
              <a:t>7/19/22</a:t>
            </a:fld>
            <a:endParaRPr lang="en-US"/>
          </a:p>
        </p:txBody>
      </p:sp>
      <p:sp>
        <p:nvSpPr>
          <p:cNvPr id="6" name="Footer Placeholder 4">
            <a:extLst>
              <a:ext uri="{FF2B5EF4-FFF2-40B4-BE49-F238E27FC236}">
                <a16:creationId xmlns:a16="http://schemas.microsoft.com/office/drawing/2014/main" id="{786C90FA-5914-5840-980C-A1CDAC5157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FB4FB5-04B7-FE4B-B7E6-467B89CD762F}"/>
              </a:ext>
            </a:extLst>
          </p:cNvPr>
          <p:cNvSpPr>
            <a:spLocks noGrp="1"/>
          </p:cNvSpPr>
          <p:nvPr>
            <p:ph type="sldNum" sz="quarter" idx="12"/>
          </p:nvPr>
        </p:nvSpPr>
        <p:spPr/>
        <p:txBody>
          <a:bodyPr/>
          <a:lstStyle>
            <a:lvl1pPr>
              <a:defRPr/>
            </a:lvl1pPr>
          </a:lstStyle>
          <a:p>
            <a:pPr>
              <a:defRPr/>
            </a:pPr>
            <a:fld id="{1D779102-CEDC-3442-8597-AB353F143D1F}" type="slidenum">
              <a:rPr lang="en-US"/>
              <a:pPr>
                <a:defRPr/>
              </a:pPr>
              <a:t>‹#›</a:t>
            </a:fld>
            <a:endParaRPr lang="en-US"/>
          </a:p>
        </p:txBody>
      </p:sp>
    </p:spTree>
    <p:extLst>
      <p:ext uri="{BB962C8B-B14F-4D97-AF65-F5344CB8AC3E}">
        <p14:creationId xmlns:p14="http://schemas.microsoft.com/office/powerpoint/2010/main" val="375463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HD-compPhotoInset.png">
            <a:extLst>
              <a:ext uri="{FF2B5EF4-FFF2-40B4-BE49-F238E27FC236}">
                <a16:creationId xmlns:a16="http://schemas.microsoft.com/office/drawing/2014/main" id="{822B2E21-4FC4-5D4E-A027-F08954C06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35138"/>
            <a:ext cx="5087938"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ate-V2-HD-compPhotoInset.png">
            <a:extLst>
              <a:ext uri="{FF2B5EF4-FFF2-40B4-BE49-F238E27FC236}">
                <a16:creationId xmlns:a16="http://schemas.microsoft.com/office/drawing/2014/main" id="{E6C68C93-A863-3E4E-B834-AD8CE3B35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1735138"/>
            <a:ext cx="50895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01A1F03B-51AB-9448-ABAF-87EE3E6870FA}"/>
              </a:ext>
            </a:extLst>
          </p:cNvPr>
          <p:cNvSpPr>
            <a:spLocks noGrp="1"/>
          </p:cNvSpPr>
          <p:nvPr>
            <p:ph type="dt" sz="half" idx="10"/>
          </p:nvPr>
        </p:nvSpPr>
        <p:spPr/>
        <p:txBody>
          <a:bodyPr/>
          <a:lstStyle>
            <a:lvl1pPr>
              <a:defRPr/>
            </a:lvl1pPr>
          </a:lstStyle>
          <a:p>
            <a:pPr>
              <a:defRPr/>
            </a:pPr>
            <a:fld id="{5077BBB9-1639-0049-A975-7E17EDC56F0A}" type="datetimeFigureOut">
              <a:rPr lang="en-US"/>
              <a:pPr>
                <a:defRPr/>
              </a:pPr>
              <a:t>7/19/22</a:t>
            </a:fld>
            <a:endParaRPr lang="en-US"/>
          </a:p>
        </p:txBody>
      </p:sp>
      <p:sp>
        <p:nvSpPr>
          <p:cNvPr id="10" name="Footer Placeholder 7">
            <a:extLst>
              <a:ext uri="{FF2B5EF4-FFF2-40B4-BE49-F238E27FC236}">
                <a16:creationId xmlns:a16="http://schemas.microsoft.com/office/drawing/2014/main" id="{B13CE8D2-1DCD-8F4A-B196-A2BECB102B9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EA238D29-EA94-5542-BD85-AE4C3711A918}"/>
              </a:ext>
            </a:extLst>
          </p:cNvPr>
          <p:cNvSpPr>
            <a:spLocks noGrp="1"/>
          </p:cNvSpPr>
          <p:nvPr>
            <p:ph type="sldNum" sz="quarter" idx="12"/>
          </p:nvPr>
        </p:nvSpPr>
        <p:spPr/>
        <p:txBody>
          <a:bodyPr/>
          <a:lstStyle>
            <a:lvl1pPr>
              <a:defRPr/>
            </a:lvl1pPr>
          </a:lstStyle>
          <a:p>
            <a:pPr>
              <a:defRPr/>
            </a:pPr>
            <a:fld id="{286AC02B-4089-8448-B224-EA68253C8472}" type="slidenum">
              <a:rPr lang="en-US"/>
              <a:pPr>
                <a:defRPr/>
              </a:pPr>
              <a:t>‹#›</a:t>
            </a:fld>
            <a:endParaRPr lang="en-US"/>
          </a:p>
        </p:txBody>
      </p:sp>
    </p:spTree>
    <p:extLst>
      <p:ext uri="{BB962C8B-B14F-4D97-AF65-F5344CB8AC3E}">
        <p14:creationId xmlns:p14="http://schemas.microsoft.com/office/powerpoint/2010/main" val="73346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FF23466-6355-6041-AD92-FA84650BCA4C}"/>
              </a:ext>
            </a:extLst>
          </p:cNvPr>
          <p:cNvSpPr>
            <a:spLocks noGrp="1"/>
          </p:cNvSpPr>
          <p:nvPr>
            <p:ph type="dt" sz="half" idx="10"/>
          </p:nvPr>
        </p:nvSpPr>
        <p:spPr/>
        <p:txBody>
          <a:bodyPr/>
          <a:lstStyle>
            <a:lvl1pPr>
              <a:defRPr/>
            </a:lvl1pPr>
          </a:lstStyle>
          <a:p>
            <a:pPr>
              <a:defRPr/>
            </a:pPr>
            <a:fld id="{944E62D3-8F3B-AB4D-92DA-1F5E9D0ED683}" type="datetimeFigureOut">
              <a:rPr lang="en-US"/>
              <a:pPr>
                <a:defRPr/>
              </a:pPr>
              <a:t>7/19/22</a:t>
            </a:fld>
            <a:endParaRPr lang="en-US"/>
          </a:p>
        </p:txBody>
      </p:sp>
      <p:sp>
        <p:nvSpPr>
          <p:cNvPr id="4" name="Footer Placeholder 4">
            <a:extLst>
              <a:ext uri="{FF2B5EF4-FFF2-40B4-BE49-F238E27FC236}">
                <a16:creationId xmlns:a16="http://schemas.microsoft.com/office/drawing/2014/main" id="{74F7C6F8-8B0C-8A45-8124-6D5E9C4373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0567B8-18C1-744B-9A4E-7D8D463B91B0}"/>
              </a:ext>
            </a:extLst>
          </p:cNvPr>
          <p:cNvSpPr>
            <a:spLocks noGrp="1"/>
          </p:cNvSpPr>
          <p:nvPr>
            <p:ph type="sldNum" sz="quarter" idx="12"/>
          </p:nvPr>
        </p:nvSpPr>
        <p:spPr/>
        <p:txBody>
          <a:bodyPr/>
          <a:lstStyle>
            <a:lvl1pPr>
              <a:defRPr/>
            </a:lvl1pPr>
          </a:lstStyle>
          <a:p>
            <a:pPr>
              <a:defRPr/>
            </a:pPr>
            <a:fld id="{BD7E3D2D-AD36-E84C-BE1C-FD21A829839A}" type="slidenum">
              <a:rPr lang="en-US"/>
              <a:pPr>
                <a:defRPr/>
              </a:pPr>
              <a:t>‹#›</a:t>
            </a:fld>
            <a:endParaRPr lang="en-US"/>
          </a:p>
        </p:txBody>
      </p:sp>
    </p:spTree>
    <p:extLst>
      <p:ext uri="{BB962C8B-B14F-4D97-AF65-F5344CB8AC3E}">
        <p14:creationId xmlns:p14="http://schemas.microsoft.com/office/powerpoint/2010/main" val="48793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D02057C-7514-2B4A-B443-8FB8E390A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1196638" y="133350"/>
            <a:ext cx="9779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7A0DA2A7-0999-2940-9B25-27EBD74FBB8D}"/>
              </a:ext>
            </a:extLst>
          </p:cNvPr>
          <p:cNvSpPr>
            <a:spLocks noGrp="1"/>
          </p:cNvSpPr>
          <p:nvPr>
            <p:ph type="dt" sz="half" idx="10"/>
          </p:nvPr>
        </p:nvSpPr>
        <p:spPr/>
        <p:txBody>
          <a:bodyPr/>
          <a:lstStyle>
            <a:lvl1pPr>
              <a:defRPr/>
            </a:lvl1pPr>
          </a:lstStyle>
          <a:p>
            <a:pPr>
              <a:defRPr/>
            </a:pPr>
            <a:fld id="{66B281FC-F193-8C4A-9654-25F6028040A4}" type="datetimeFigureOut">
              <a:rPr lang="en-US"/>
              <a:pPr>
                <a:defRPr/>
              </a:pPr>
              <a:t>7/19/22</a:t>
            </a:fld>
            <a:endParaRPr lang="en-US"/>
          </a:p>
        </p:txBody>
      </p:sp>
      <p:sp>
        <p:nvSpPr>
          <p:cNvPr id="4" name="Footer Placeholder 2">
            <a:extLst>
              <a:ext uri="{FF2B5EF4-FFF2-40B4-BE49-F238E27FC236}">
                <a16:creationId xmlns:a16="http://schemas.microsoft.com/office/drawing/2014/main" id="{CBEEDF67-2E89-2548-95F2-A2F47AB2C0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5E98DE5-C748-DB45-921B-9B1137E28870}"/>
              </a:ext>
            </a:extLst>
          </p:cNvPr>
          <p:cNvSpPr>
            <a:spLocks noGrp="1"/>
          </p:cNvSpPr>
          <p:nvPr>
            <p:ph type="sldNum" sz="quarter" idx="12"/>
          </p:nvPr>
        </p:nvSpPr>
        <p:spPr/>
        <p:txBody>
          <a:bodyPr/>
          <a:lstStyle>
            <a:lvl1pPr>
              <a:defRPr/>
            </a:lvl1pPr>
          </a:lstStyle>
          <a:p>
            <a:pPr>
              <a:defRPr/>
            </a:pPr>
            <a:fld id="{E052D820-2A17-0D46-9768-FD91B26FF758}" type="slidenum">
              <a:rPr lang="en-US"/>
              <a:pPr>
                <a:defRPr/>
              </a:pPr>
              <a:t>‹#›</a:t>
            </a:fld>
            <a:endParaRPr lang="en-US"/>
          </a:p>
        </p:txBody>
      </p:sp>
    </p:spTree>
    <p:extLst>
      <p:ext uri="{BB962C8B-B14F-4D97-AF65-F5344CB8AC3E}">
        <p14:creationId xmlns:p14="http://schemas.microsoft.com/office/powerpoint/2010/main" val="3772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F7197E-9652-E74F-A582-0122CDF3B00F}"/>
              </a:ext>
            </a:extLst>
          </p:cNvPr>
          <p:cNvSpPr>
            <a:spLocks noGrp="1"/>
          </p:cNvSpPr>
          <p:nvPr>
            <p:ph type="dt" sz="half" idx="10"/>
          </p:nvPr>
        </p:nvSpPr>
        <p:spPr/>
        <p:txBody>
          <a:bodyPr/>
          <a:lstStyle>
            <a:lvl1pPr>
              <a:defRPr/>
            </a:lvl1pPr>
          </a:lstStyle>
          <a:p>
            <a:pPr>
              <a:defRPr/>
            </a:pPr>
            <a:fld id="{5A3C35EB-5073-5B47-BE39-D91534A63E53}" type="datetimeFigureOut">
              <a:rPr lang="en-US"/>
              <a:pPr>
                <a:defRPr/>
              </a:pPr>
              <a:t>7/19/22</a:t>
            </a:fld>
            <a:endParaRPr lang="en-US"/>
          </a:p>
        </p:txBody>
      </p:sp>
      <p:sp>
        <p:nvSpPr>
          <p:cNvPr id="6" name="Footer Placeholder 4">
            <a:extLst>
              <a:ext uri="{FF2B5EF4-FFF2-40B4-BE49-F238E27FC236}">
                <a16:creationId xmlns:a16="http://schemas.microsoft.com/office/drawing/2014/main" id="{73F089E7-664F-4F4D-9C40-A69555DA3D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D37815-1175-2744-A178-DC67431739AC}"/>
              </a:ext>
            </a:extLst>
          </p:cNvPr>
          <p:cNvSpPr>
            <a:spLocks noGrp="1"/>
          </p:cNvSpPr>
          <p:nvPr>
            <p:ph type="sldNum" sz="quarter" idx="12"/>
          </p:nvPr>
        </p:nvSpPr>
        <p:spPr/>
        <p:txBody>
          <a:bodyPr/>
          <a:lstStyle>
            <a:lvl1pPr>
              <a:defRPr/>
            </a:lvl1pPr>
          </a:lstStyle>
          <a:p>
            <a:pPr>
              <a:defRPr/>
            </a:pPr>
            <a:fld id="{068A142B-6A11-7146-A87D-10FAA6F7BD1B}" type="slidenum">
              <a:rPr lang="en-US"/>
              <a:pPr>
                <a:defRPr/>
              </a:pPr>
              <a:t>‹#›</a:t>
            </a:fld>
            <a:endParaRPr lang="en-US"/>
          </a:p>
        </p:txBody>
      </p:sp>
    </p:spTree>
    <p:extLst>
      <p:ext uri="{BB962C8B-B14F-4D97-AF65-F5344CB8AC3E}">
        <p14:creationId xmlns:p14="http://schemas.microsoft.com/office/powerpoint/2010/main" val="309399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HD-vertPhotoInset.png">
            <a:extLst>
              <a:ext uri="{FF2B5EF4-FFF2-40B4-BE49-F238E27FC236}">
                <a16:creationId xmlns:a16="http://schemas.microsoft.com/office/drawing/2014/main" id="{996EF5BB-7E81-3E4A-97E0-BD23AC96F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609600"/>
            <a:ext cx="35845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5" y="2439261"/>
            <a:ext cx="5934949"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43C7CA6-9AE4-F246-9C26-30C6E36DCD51}"/>
              </a:ext>
            </a:extLst>
          </p:cNvPr>
          <p:cNvSpPr>
            <a:spLocks noGrp="1"/>
          </p:cNvSpPr>
          <p:nvPr>
            <p:ph type="dt" sz="half" idx="10"/>
          </p:nvPr>
        </p:nvSpPr>
        <p:spPr/>
        <p:txBody>
          <a:bodyPr/>
          <a:lstStyle>
            <a:lvl1pPr>
              <a:defRPr/>
            </a:lvl1pPr>
          </a:lstStyle>
          <a:p>
            <a:pPr>
              <a:defRPr/>
            </a:pPr>
            <a:fld id="{C88AE04A-73DA-7F41-9463-C5DD7931BD78}" type="datetimeFigureOut">
              <a:rPr lang="en-US"/>
              <a:pPr>
                <a:defRPr/>
              </a:pPr>
              <a:t>7/19/22</a:t>
            </a:fld>
            <a:endParaRPr lang="en-US"/>
          </a:p>
        </p:txBody>
      </p:sp>
      <p:sp>
        <p:nvSpPr>
          <p:cNvPr id="7" name="Footer Placeholder 5">
            <a:extLst>
              <a:ext uri="{FF2B5EF4-FFF2-40B4-BE49-F238E27FC236}">
                <a16:creationId xmlns:a16="http://schemas.microsoft.com/office/drawing/2014/main" id="{B340FADA-C740-2E42-9901-D8FC7CD17EC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646A91C-2C3D-3842-9492-598630CE0A2B}"/>
              </a:ext>
            </a:extLst>
          </p:cNvPr>
          <p:cNvSpPr>
            <a:spLocks noGrp="1"/>
          </p:cNvSpPr>
          <p:nvPr>
            <p:ph type="sldNum" sz="quarter" idx="12"/>
          </p:nvPr>
        </p:nvSpPr>
        <p:spPr/>
        <p:txBody>
          <a:bodyPr/>
          <a:lstStyle>
            <a:lvl1pPr>
              <a:defRPr/>
            </a:lvl1pPr>
          </a:lstStyle>
          <a:p>
            <a:pPr>
              <a:defRPr/>
            </a:pPr>
            <a:fld id="{A64D56CC-8F2E-014D-AD13-486CE434E2BB}" type="slidenum">
              <a:rPr lang="en-US"/>
              <a:pPr>
                <a:defRPr/>
              </a:pPr>
              <a:t>‹#›</a:t>
            </a:fld>
            <a:endParaRPr lang="en-US"/>
          </a:p>
        </p:txBody>
      </p:sp>
    </p:spTree>
    <p:extLst>
      <p:ext uri="{BB962C8B-B14F-4D97-AF65-F5344CB8AC3E}">
        <p14:creationId xmlns:p14="http://schemas.microsoft.com/office/powerpoint/2010/main" val="232562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58FF1-C29C-2E4A-A8E1-BF61D021C125}"/>
              </a:ext>
            </a:extLst>
          </p:cNvPr>
          <p:cNvSpPr>
            <a:spLocks noGrp="1"/>
          </p:cNvSpPr>
          <p:nvPr>
            <p:ph type="title"/>
          </p:nvPr>
        </p:nvSpPr>
        <p:spPr>
          <a:xfrm>
            <a:off x="914400" y="609600"/>
            <a:ext cx="10353675"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5D4CCB-0F79-194D-B7BA-3B8FBB29D85D}"/>
              </a:ext>
            </a:extLst>
          </p:cNvPr>
          <p:cNvSpPr>
            <a:spLocks noGrp="1"/>
          </p:cNvSpPr>
          <p:nvPr>
            <p:ph type="body" idx="1"/>
          </p:nvPr>
        </p:nvSpPr>
        <p:spPr>
          <a:xfrm>
            <a:off x="914400" y="1731963"/>
            <a:ext cx="10353675"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0D7605-7628-0D4C-9556-3FE3EE1C347C}"/>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fld id="{C7134A03-9414-084D-A3D5-A93499589A06}" type="datetimeFigureOut">
              <a:rPr lang="en-US"/>
              <a:pPr>
                <a:defRPr/>
              </a:pPr>
              <a:t>7/19/22</a:t>
            </a:fld>
            <a:endParaRPr lang="en-US"/>
          </a:p>
        </p:txBody>
      </p:sp>
      <p:sp>
        <p:nvSpPr>
          <p:cNvPr id="5" name="Footer Placeholder 4">
            <a:extLst>
              <a:ext uri="{FF2B5EF4-FFF2-40B4-BE49-F238E27FC236}">
                <a16:creationId xmlns:a16="http://schemas.microsoft.com/office/drawing/2014/main" id="{0CD88FAF-8A3A-954F-A4EE-78B2013C6A66}"/>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7204C6CE-C0CD-4A4E-96C0-CCE326C449FB}"/>
              </a:ext>
            </a:extLst>
          </p:cNvPr>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fld id="{FD9A847C-3EFD-FA46-9F50-34B5EE3A5A5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40" r:id="rId5"/>
    <p:sldLayoutId id="2147484133" r:id="rId6"/>
    <p:sldLayoutId id="2147484141" r:id="rId7"/>
    <p:sldLayoutId id="2147484134" r:id="rId8"/>
    <p:sldLayoutId id="2147484142" r:id="rId9"/>
    <p:sldLayoutId id="2147484143" r:id="rId10"/>
    <p:sldLayoutId id="2147484135" r:id="rId11"/>
    <p:sldLayoutId id="2147484144" r:id="rId12"/>
    <p:sldLayoutId id="2147484136" r:id="rId13"/>
    <p:sldLayoutId id="2147484137" r:id="rId14"/>
    <p:sldLayoutId id="2147484145" r:id="rId15"/>
    <p:sldLayoutId id="2147484138" r:id="rId16"/>
    <p:sldLayoutId id="2147484139" r:id="rId17"/>
  </p:sldLayoutIdLst>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703020202090204" pitchFamily="34" charset="0"/>
          <a:cs typeface="Trebuchet MS"/>
        </a:defRPr>
      </a:lvl1pPr>
      <a:lvl2pPr algn="ctr" defTabSz="457200" rtl="0" eaLnBrk="0" fontAlgn="base" hangingPunct="0">
        <a:spcBef>
          <a:spcPct val="0"/>
        </a:spcBef>
        <a:spcAft>
          <a:spcPct val="0"/>
        </a:spcAft>
        <a:defRPr sz="4000">
          <a:solidFill>
            <a:schemeClr val="tx2"/>
          </a:solidFill>
          <a:latin typeface="Calisto MT" panose="02040603050505030304" pitchFamily="18" charset="77"/>
          <a:ea typeface="Trebuchet MS" panose="020B0703020202090204" pitchFamily="34" charset="0"/>
          <a:cs typeface="Trebuchet MS" panose="020B070302020209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77"/>
          <a:ea typeface="Trebuchet MS" panose="020B0703020202090204" pitchFamily="34" charset="0"/>
          <a:cs typeface="Trebuchet MS" panose="020B070302020209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77"/>
          <a:ea typeface="Trebuchet MS" panose="020B0703020202090204" pitchFamily="34" charset="0"/>
          <a:cs typeface="Trebuchet MS" panose="020B070302020209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77"/>
          <a:ea typeface="Trebuchet MS" panose="020B0703020202090204" pitchFamily="34" charset="0"/>
          <a:cs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itchFamily="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eaLnBrk="0" fontAlgn="base" hangingPunct="0">
        <a:spcBef>
          <a:spcPct val="20000"/>
        </a:spcBef>
        <a:spcAft>
          <a:spcPts val="600"/>
        </a:spcAft>
        <a:buClr>
          <a:schemeClr val="tx2"/>
        </a:buClr>
        <a:buSzPct val="70000"/>
        <a:buFont typeface="Wingdings 2" pitchFamily="2"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eaLnBrk="0" fontAlgn="base" hangingPunct="0">
        <a:spcBef>
          <a:spcPct val="20000"/>
        </a:spcBef>
        <a:spcAft>
          <a:spcPts val="600"/>
        </a:spcAft>
        <a:buClr>
          <a:schemeClr val="tx2"/>
        </a:buClr>
        <a:buSzPct val="70000"/>
        <a:buFont typeface="Wingdings 2" pitchFamily="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eaLnBrk="0" fontAlgn="base" hangingPunct="0">
        <a:spcBef>
          <a:spcPct val="20000"/>
        </a:spcBef>
        <a:spcAft>
          <a:spcPts val="600"/>
        </a:spcAft>
        <a:buClr>
          <a:schemeClr val="tx2"/>
        </a:buClr>
        <a:buSzPct val="70000"/>
        <a:buFont typeface="Wingdings 2" pitchFamily="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eaLnBrk="0" fontAlgn="base" hangingPunct="0">
        <a:spcBef>
          <a:spcPct val="20000"/>
        </a:spcBef>
        <a:spcAft>
          <a:spcPts val="600"/>
        </a:spcAft>
        <a:buClr>
          <a:schemeClr val="tx2"/>
        </a:buClr>
        <a:buSzPct val="70000"/>
        <a:buFont typeface="Wingdings 2" pitchFamily="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istrytomuslims.co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jpe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jpe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9.jpe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9.jpe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9.jpe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jpe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jpe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a:extLst>
              <a:ext uri="{FF2B5EF4-FFF2-40B4-BE49-F238E27FC236}">
                <a16:creationId xmlns:a16="http://schemas.microsoft.com/office/drawing/2014/main" id="{228C78B8-52B9-B340-ABAE-5C37DDF6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452438"/>
            <a:ext cx="11539538" cy="6045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FE249D-DDF3-3C4F-937B-F490D81BCECD}"/>
              </a:ext>
            </a:extLst>
          </p:cNvPr>
          <p:cNvSpPr>
            <a:spLocks noGrp="1"/>
          </p:cNvSpPr>
          <p:nvPr>
            <p:ph type="title"/>
          </p:nvPr>
        </p:nvSpPr>
        <p:spPr>
          <a:xfrm>
            <a:off x="1772735" y="4966056"/>
            <a:ext cx="8229600" cy="1384300"/>
          </a:xfrm>
        </p:spPr>
        <p:txBody>
          <a:bodyPr>
            <a:noAutofit/>
          </a:bodyPr>
          <a:lstStyle/>
          <a:p>
            <a:pPr algn="r">
              <a:defRPr/>
            </a:pPr>
            <a:r>
              <a:rPr lang="en-US" sz="4400" b="1" dirty="0">
                <a:solidFill>
                  <a:srgbClr val="00B0F0"/>
                </a:solidFill>
                <a:effectLst/>
              </a:rPr>
              <a:t>Jesus is the Answer</a:t>
            </a:r>
            <a:br>
              <a:rPr lang="en-US" sz="4400" b="1" dirty="0">
                <a:solidFill>
                  <a:srgbClr val="00B0F0"/>
                </a:solidFill>
                <a:effectLst/>
              </a:rPr>
            </a:br>
            <a:r>
              <a:rPr lang="en-US" sz="2000" b="1" dirty="0">
                <a:solidFill>
                  <a:srgbClr val="00B0F0"/>
                </a:solidFill>
                <a:effectLst/>
              </a:rPr>
              <a:t>Pastor George </a:t>
            </a:r>
            <a:r>
              <a:rPr lang="en-US" sz="2000" b="1" dirty="0" err="1">
                <a:solidFill>
                  <a:srgbClr val="00B0F0"/>
                </a:solidFill>
                <a:effectLst/>
              </a:rPr>
              <a:t>Saieg</a:t>
            </a:r>
            <a:br>
              <a:rPr lang="en-US" sz="2000" b="1" dirty="0">
                <a:solidFill>
                  <a:srgbClr val="00B0F0"/>
                </a:solidFill>
                <a:effectLst/>
              </a:rPr>
            </a:br>
            <a:r>
              <a:rPr lang="en-US" sz="2000" b="1" dirty="0">
                <a:solidFill>
                  <a:srgbClr val="00B0F0"/>
                </a:solidFill>
                <a:effectLst/>
                <a:hlinkClick r:id="rId3">
                  <a:extLst>
                    <a:ext uri="{A12FA001-AC4F-418D-AE19-62706E023703}">
                      <ahyp:hlinkClr xmlns:ahyp="http://schemas.microsoft.com/office/drawing/2018/hyperlinkcolor" val="tx"/>
                    </a:ext>
                  </a:extLst>
                </a:hlinkClick>
              </a:rPr>
              <a:t>www.MinistryToMuslims.com</a:t>
            </a:r>
            <a:r>
              <a:rPr lang="en-US" sz="2000" b="1" dirty="0">
                <a:solidFill>
                  <a:srgbClr val="00B0F0"/>
                </a:solidFill>
                <a:effectLst/>
              </a:rPr>
              <a:t>     </a:t>
            </a:r>
          </a:p>
        </p:txBody>
      </p:sp>
      <p:pic>
        <p:nvPicPr>
          <p:cNvPr id="21507" name="Picture 3">
            <a:extLst>
              <a:ext uri="{FF2B5EF4-FFF2-40B4-BE49-F238E27FC236}">
                <a16:creationId xmlns:a16="http://schemas.microsoft.com/office/drawing/2014/main" id="{494FC44A-1DF0-FF4D-8E8F-A2B1C8837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2">
            <a:extLst>
              <a:ext uri="{FF2B5EF4-FFF2-40B4-BE49-F238E27FC236}">
                <a16:creationId xmlns:a16="http://schemas.microsoft.com/office/drawing/2014/main" id="{7B14747D-6915-9C49-9453-FCCDB68232DB}"/>
              </a:ext>
            </a:extLst>
          </p:cNvPr>
          <p:cNvSpPr txBox="1">
            <a:spLocks noChangeArrowheads="1"/>
          </p:cNvSpPr>
          <p:nvPr/>
        </p:nvSpPr>
        <p:spPr bwMode="auto">
          <a:xfrm>
            <a:off x="1162050" y="1579563"/>
            <a:ext cx="101060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r>
              <a:rPr lang="en-US" altLang="en-US" sz="4000"/>
              <a:t>The Koran using “We” for Allah, Muslims scholars says: “It is the We of Majesty”</a:t>
            </a:r>
          </a:p>
          <a:p>
            <a:endParaRPr lang="en-US" altLang="en-US" sz="4000"/>
          </a:p>
          <a:p>
            <a:r>
              <a:rPr lang="en-US" altLang="en-US" sz="4000" b="1"/>
              <a:t>We should ask: , </a:t>
            </a:r>
            <a:r>
              <a:rPr lang="en-US" altLang="en-US" sz="4000"/>
              <a:t>If Allah is the greatest being, shouldn't the Quran use the “I” of majesty?</a:t>
            </a:r>
          </a:p>
          <a:p>
            <a:endParaRPr lang="en-US" altLang="en-US" sz="4400"/>
          </a:p>
        </p:txBody>
      </p:sp>
      <p:sp>
        <p:nvSpPr>
          <p:cNvPr id="6" name="Title 1">
            <a:extLst>
              <a:ext uri="{FF2B5EF4-FFF2-40B4-BE49-F238E27FC236}">
                <a16:creationId xmlns:a16="http://schemas.microsoft.com/office/drawing/2014/main" id="{18804C94-B066-5B43-A144-016D08587986}"/>
              </a:ext>
            </a:extLst>
          </p:cNvPr>
          <p:cNvSpPr>
            <a:spLocks noGrp="1"/>
          </p:cNvSpPr>
          <p:nvPr>
            <p:ph type="title"/>
          </p:nvPr>
        </p:nvSpPr>
        <p:spPr>
          <a:xfrm>
            <a:off x="1161826" y="609600"/>
            <a:ext cx="10106249" cy="969963"/>
          </a:xfrm>
        </p:spPr>
        <p:txBody>
          <a:bodyPr/>
          <a:lstStyle/>
          <a:p>
            <a:pPr algn="l">
              <a:defRPr/>
            </a:pPr>
            <a:r>
              <a:rPr lang="en-US" sz="4800" b="1" dirty="0"/>
              <a:t>Keep in mind: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0">
            <a:extLst>
              <a:ext uri="{FF2B5EF4-FFF2-40B4-BE49-F238E27FC236}">
                <a16:creationId xmlns:a16="http://schemas.microsoft.com/office/drawing/2014/main" id="{3192800A-4B67-E844-AF17-D5057DA75938}"/>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663463ED-16A9-EB46-A761-6342E21EB8C2}"/>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9754005A-E93E-A046-B8F5-DBACA731D0C9}"/>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is a S</a:t>
            </a:r>
            <a:r>
              <a:rPr lang="en-US" dirty="0">
                <a:effectLst/>
              </a:rPr>
              <a:t>ervant &amp; Prophet</a:t>
            </a:r>
            <a:r>
              <a:rPr lang="en-US" dirty="0">
                <a:effectLst/>
                <a:ea typeface="+mj-ea"/>
              </a:rPr>
              <a:t>:</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1748" name="Picture 5">
            <a:extLst>
              <a:ext uri="{FF2B5EF4-FFF2-40B4-BE49-F238E27FC236}">
                <a16:creationId xmlns:a16="http://schemas.microsoft.com/office/drawing/2014/main" id="{0C0A4622-F3B9-2D4F-BF60-DC27A73408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0">
            <a:extLst>
              <a:ext uri="{FF2B5EF4-FFF2-40B4-BE49-F238E27FC236}">
                <a16:creationId xmlns:a16="http://schemas.microsoft.com/office/drawing/2014/main" id="{2F464582-4A95-1741-90E1-0392E62C71A8}"/>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0F4166D1-2697-C44D-80B8-842F95A8ABFD}"/>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27916F66-F884-EA47-93F4-D2C2020C11FA}"/>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is the Word of God: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2772" name="Picture 5">
            <a:extLst>
              <a:ext uri="{FF2B5EF4-FFF2-40B4-BE49-F238E27FC236}">
                <a16:creationId xmlns:a16="http://schemas.microsoft.com/office/drawing/2014/main" id="{62CA2886-C292-494C-85C3-EB6ABD8D28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543C-EE5E-B74D-B7B7-5A229F1A9381}"/>
              </a:ext>
            </a:extLst>
          </p:cNvPr>
          <p:cNvSpPr>
            <a:spLocks noGrp="1"/>
          </p:cNvSpPr>
          <p:nvPr>
            <p:ph type="title"/>
          </p:nvPr>
        </p:nvSpPr>
        <p:spPr>
          <a:xfrm>
            <a:off x="1247887" y="566569"/>
            <a:ext cx="10353675" cy="969963"/>
          </a:xfrm>
        </p:spPr>
        <p:txBody>
          <a:bodyPr/>
          <a:lstStyle/>
          <a:p>
            <a:pPr algn="l">
              <a:defRPr/>
            </a:pPr>
            <a:r>
              <a:rPr lang="en-US" sz="4400" b="1" dirty="0"/>
              <a:t>Keep in mind:</a:t>
            </a:r>
          </a:p>
        </p:txBody>
      </p:sp>
      <p:sp>
        <p:nvSpPr>
          <p:cNvPr id="33794" name="TextBox 2">
            <a:extLst>
              <a:ext uri="{FF2B5EF4-FFF2-40B4-BE49-F238E27FC236}">
                <a16:creationId xmlns:a16="http://schemas.microsoft.com/office/drawing/2014/main" id="{6B62BD03-8D79-814C-A8AD-061531BA305C}"/>
              </a:ext>
            </a:extLst>
          </p:cNvPr>
          <p:cNvSpPr txBox="1">
            <a:spLocks noChangeArrowheads="1"/>
          </p:cNvSpPr>
          <p:nvPr/>
        </p:nvSpPr>
        <p:spPr bwMode="auto">
          <a:xfrm>
            <a:off x="1247775" y="1727200"/>
            <a:ext cx="97361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2800" b="1"/>
              <a:t>Islam Teaches that:</a:t>
            </a:r>
            <a:r>
              <a:rPr lang="en-US" altLang="en-US" sz="2800" i="1"/>
              <a:t> </a:t>
            </a:r>
            <a:r>
              <a:rPr lang="en-US" altLang="en-US" sz="2800" b="1"/>
              <a:t>Allah’s word (Koran) is eternal</a:t>
            </a:r>
            <a:r>
              <a:rPr lang="en-US" altLang="en-US" sz="2800"/>
              <a:t>: </a:t>
            </a:r>
            <a:r>
              <a:rPr lang="en-US" altLang="en-US" sz="2800" i="1"/>
              <a:t>“Nay, it is a glorious </a:t>
            </a:r>
            <a:r>
              <a:rPr lang="en-US" altLang="en-US" sz="2800" b="1" i="1"/>
              <a:t>Koran in a preserved tablet</a:t>
            </a:r>
            <a:r>
              <a:rPr lang="en-US" altLang="en-US" sz="2800" i="1"/>
              <a:t>.”</a:t>
            </a:r>
            <a:r>
              <a:rPr lang="en-US" altLang="en-US" sz="2800"/>
              <a:t> (K. 85:21-22) </a:t>
            </a:r>
          </a:p>
          <a:p>
            <a:pPr algn="just"/>
            <a:r>
              <a:rPr lang="en-US" altLang="en-US" sz="2800"/>
              <a:t>Mohammad said </a:t>
            </a:r>
            <a:r>
              <a:rPr lang="en-US" altLang="en-US" sz="2800" b="1"/>
              <a:t>Allah’s word going to become a man:</a:t>
            </a:r>
            <a:r>
              <a:rPr lang="en-US" altLang="en-US" sz="2800"/>
              <a:t> </a:t>
            </a:r>
            <a:r>
              <a:rPr lang="en-US" altLang="en-US" sz="2800" i="1"/>
              <a:t>"</a:t>
            </a:r>
            <a:r>
              <a:rPr lang="en-US" altLang="en-US" sz="2800" b="1" i="1"/>
              <a:t>The Koran is coming on the Resurrection day, as light skin (White) man</a:t>
            </a:r>
            <a:r>
              <a:rPr lang="en-US" altLang="en-US" sz="2800" i="1"/>
              <a:t>, and say: 'I am the one that kept your night long and made you thirsty during the day." (</a:t>
            </a:r>
            <a:r>
              <a:rPr lang="en-US" altLang="en-US" sz="2800"/>
              <a:t>Sunan Ibn Majah 3781)</a:t>
            </a:r>
            <a:r>
              <a:rPr lang="en-US" altLang="en-US" sz="2800" i="1"/>
              <a:t> </a:t>
            </a:r>
          </a:p>
          <a:p>
            <a:pPr algn="just"/>
            <a:r>
              <a:rPr lang="en-US" altLang="en-US" sz="2800" b="1"/>
              <a:t>Allah created the world by his word:</a:t>
            </a:r>
            <a:r>
              <a:rPr lang="en-US" altLang="en-US" sz="2800" i="1"/>
              <a:t> “</a:t>
            </a:r>
            <a:r>
              <a:rPr lang="en-US" altLang="en-US" sz="2800" b="1" i="1"/>
              <a:t>His bidding</a:t>
            </a:r>
            <a:r>
              <a:rPr lang="en-US" altLang="en-US" sz="2800" i="1"/>
              <a:t> is only, when He desires anything to </a:t>
            </a:r>
            <a:r>
              <a:rPr lang="en-US" altLang="en-US" sz="2800" b="1" i="1"/>
              <a:t>say to it, 'BE,' and it is.”</a:t>
            </a:r>
            <a:r>
              <a:rPr lang="en-US" altLang="en-US" sz="2800" i="1"/>
              <a:t> </a:t>
            </a:r>
            <a:r>
              <a:rPr lang="en-US" altLang="en-US" sz="2800"/>
              <a:t>(K. 36:82)</a:t>
            </a:r>
            <a:r>
              <a:rPr lang="en-US" altLang="en-US" sz="2800" i="1"/>
              <a:t> </a:t>
            </a:r>
            <a:endParaRPr lang="en-US"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0">
            <a:extLst>
              <a:ext uri="{FF2B5EF4-FFF2-40B4-BE49-F238E27FC236}">
                <a16:creationId xmlns:a16="http://schemas.microsoft.com/office/drawing/2014/main" id="{D7426385-0F44-CD4E-B4AC-6337BF463379}"/>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D547968D-3BF9-B64E-8E15-6E97EAC9DC7F}"/>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973D52F7-CB65-A043-8753-DBB3DEF61B11}"/>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is the Christ (The Messiah):</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4820" name="Picture 5">
            <a:extLst>
              <a:ext uri="{FF2B5EF4-FFF2-40B4-BE49-F238E27FC236}">
                <a16:creationId xmlns:a16="http://schemas.microsoft.com/office/drawing/2014/main" id="{85522802-8331-1743-B5B4-D85C7479BC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a:extLst>
              <a:ext uri="{FF2B5EF4-FFF2-40B4-BE49-F238E27FC236}">
                <a16:creationId xmlns:a16="http://schemas.microsoft.com/office/drawing/2014/main" id="{2A933A6C-E7FE-5248-AF4C-70F8C75F1CE6}"/>
              </a:ext>
            </a:extLst>
          </p:cNvPr>
          <p:cNvSpPr txBox="1">
            <a:spLocks noChangeArrowheads="1"/>
          </p:cNvSpPr>
          <p:nvPr/>
        </p:nvSpPr>
        <p:spPr bwMode="auto">
          <a:xfrm>
            <a:off x="1495425" y="1882775"/>
            <a:ext cx="94884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4000"/>
              <a:t>Islam teaches that the Koran was revealed in 23 years. 13 years in Mecca </a:t>
            </a:r>
            <a:r>
              <a:rPr lang="en-US" altLang="en-US" sz="4000" b="1"/>
              <a:t>and 10 years in Medina. The Koran never used “Messiah” for Jesus till Mohammad moved to Medina. </a:t>
            </a:r>
            <a:endParaRPr lang="en-US" altLang="en-US" sz="4000"/>
          </a:p>
        </p:txBody>
      </p:sp>
      <p:sp>
        <p:nvSpPr>
          <p:cNvPr id="6" name="Title 1">
            <a:extLst>
              <a:ext uri="{FF2B5EF4-FFF2-40B4-BE49-F238E27FC236}">
                <a16:creationId xmlns:a16="http://schemas.microsoft.com/office/drawing/2014/main" id="{00345565-AE30-774A-B2F9-92CFB6A8B2B4}"/>
              </a:ext>
            </a:extLst>
          </p:cNvPr>
          <p:cNvSpPr>
            <a:spLocks noGrp="1"/>
          </p:cNvSpPr>
          <p:nvPr>
            <p:ph type="title"/>
          </p:nvPr>
        </p:nvSpPr>
        <p:spPr>
          <a:xfrm>
            <a:off x="1495312" y="588085"/>
            <a:ext cx="10353675" cy="969963"/>
          </a:xfrm>
        </p:spPr>
        <p:txBody>
          <a:bodyPr/>
          <a:lstStyle/>
          <a:p>
            <a:pPr algn="l">
              <a:defRPr/>
            </a:pPr>
            <a:r>
              <a:rPr lang="en-US" sz="4400" b="1" dirty="0"/>
              <a:t>Keep in mind: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a:extLst>
              <a:ext uri="{FF2B5EF4-FFF2-40B4-BE49-F238E27FC236}">
                <a16:creationId xmlns:a16="http://schemas.microsoft.com/office/drawing/2014/main" id="{3DDC5D25-6FE8-9140-A732-44838E062AD8}"/>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94E11255-FFD6-C945-9BF9-7FDD2FAB6C04}"/>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C5C3F1CE-669F-C747-BFA6-1567FA3C6B88}"/>
              </a:ext>
            </a:extLst>
          </p:cNvPr>
          <p:cNvSpPr>
            <a:spLocks noGrp="1"/>
          </p:cNvSpPr>
          <p:nvPr>
            <p:ph type="title"/>
          </p:nvPr>
        </p:nvSpPr>
        <p:spPr>
          <a:xfrm>
            <a:off x="913795" y="609600"/>
            <a:ext cx="10353762" cy="970450"/>
          </a:xfrm>
        </p:spPr>
        <p:txBody>
          <a:bodyPr/>
          <a:lstStyle/>
          <a:p>
            <a:pPr algn="just" eaLnBrk="1" fontAlgn="auto" hangingPunct="1">
              <a:spcBef>
                <a:spcPts val="0"/>
              </a:spcBef>
              <a:spcAft>
                <a:spcPts val="0"/>
              </a:spcAft>
              <a:defRPr/>
            </a:pPr>
            <a:r>
              <a:rPr lang="en-US" dirty="0">
                <a:effectLst/>
                <a:ea typeface="+mj-ea"/>
              </a:rPr>
              <a:t>Jesus is Sinless: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6868" name="Picture 5">
            <a:extLst>
              <a:ext uri="{FF2B5EF4-FFF2-40B4-BE49-F238E27FC236}">
                <a16:creationId xmlns:a16="http://schemas.microsoft.com/office/drawing/2014/main" id="{22CEFCD2-DC9D-DF40-9ECB-5772775ACF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2">
            <a:extLst>
              <a:ext uri="{FF2B5EF4-FFF2-40B4-BE49-F238E27FC236}">
                <a16:creationId xmlns:a16="http://schemas.microsoft.com/office/drawing/2014/main" id="{09C76500-B4C5-0C4D-BF15-C7AB1B3D7328}"/>
              </a:ext>
            </a:extLst>
          </p:cNvPr>
          <p:cNvSpPr txBox="1">
            <a:spLocks noChangeArrowheads="1"/>
          </p:cNvSpPr>
          <p:nvPr/>
        </p:nvSpPr>
        <p:spPr bwMode="auto">
          <a:xfrm>
            <a:off x="1162050" y="1495425"/>
            <a:ext cx="99933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endParaRPr lang="en-US" altLang="en-US" sz="800"/>
          </a:p>
          <a:p>
            <a:pPr algn="just"/>
            <a:r>
              <a:rPr lang="en-US" altLang="en-US" sz="2800"/>
              <a:t>Abu Huraira said, "I heard Allah's Messenger saying, “There is none born among the off-spring of Adam, but Satan touches it…except Mary and her child.” Sahih al-Bukhari 3431  Book 60, Hadith 102</a:t>
            </a:r>
          </a:p>
          <a:p>
            <a:pPr algn="just"/>
            <a:endParaRPr lang="en-US" altLang="en-US" sz="2800"/>
          </a:p>
          <a:p>
            <a:pPr algn="just"/>
            <a:r>
              <a:rPr lang="en-US" altLang="en-US" sz="2800"/>
              <a:t>Know thou (Mohammad) that there is no god but Allah; and ask pardon for thy sin and for the believers, men and women; for Allah knows your return and your resort! K. 47:19</a:t>
            </a:r>
          </a:p>
        </p:txBody>
      </p:sp>
      <p:sp>
        <p:nvSpPr>
          <p:cNvPr id="8" name="Title 1">
            <a:extLst>
              <a:ext uri="{FF2B5EF4-FFF2-40B4-BE49-F238E27FC236}">
                <a16:creationId xmlns:a16="http://schemas.microsoft.com/office/drawing/2014/main" id="{376A2B5D-FD43-A344-B390-A21199A0ACEC}"/>
              </a:ext>
            </a:extLst>
          </p:cNvPr>
          <p:cNvSpPr>
            <a:spLocks noGrp="1"/>
          </p:cNvSpPr>
          <p:nvPr>
            <p:ph type="title"/>
          </p:nvPr>
        </p:nvSpPr>
        <p:spPr>
          <a:xfrm>
            <a:off x="1161825" y="525462"/>
            <a:ext cx="10353675" cy="969963"/>
          </a:xfrm>
        </p:spPr>
        <p:txBody>
          <a:bodyPr/>
          <a:lstStyle/>
          <a:p>
            <a:pPr algn="l">
              <a:defRPr/>
            </a:pPr>
            <a:r>
              <a:rPr lang="en-US" sz="4400" b="1" dirty="0"/>
              <a:t>Keep in mind: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0">
            <a:extLst>
              <a:ext uri="{FF2B5EF4-FFF2-40B4-BE49-F238E27FC236}">
                <a16:creationId xmlns:a16="http://schemas.microsoft.com/office/drawing/2014/main" id="{6F6E6C2A-0287-A24A-84EF-AEBD3897ACA3}"/>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9A715674-D962-134C-8C85-F45FB0DEF731}"/>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7B792757-5429-4E47-A233-EAF4E784BC21}"/>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is With God: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8916" name="Picture 5">
            <a:extLst>
              <a:ext uri="{FF2B5EF4-FFF2-40B4-BE49-F238E27FC236}">
                <a16:creationId xmlns:a16="http://schemas.microsoft.com/office/drawing/2014/main" id="{2B84B267-9BE2-E345-9BC9-BFA92E6FF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0">
            <a:extLst>
              <a:ext uri="{FF2B5EF4-FFF2-40B4-BE49-F238E27FC236}">
                <a16:creationId xmlns:a16="http://schemas.microsoft.com/office/drawing/2014/main" id="{19B9D656-36E9-4043-BEBC-4336FBF5207B}"/>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C8190884-D0C4-DA4E-9843-CCC5738FE986}"/>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A55DBE41-AC3A-5C44-ABDE-530EAB8F8A9F}"/>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is the Judge:</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9940" name="Picture 5">
            <a:extLst>
              <a:ext uri="{FF2B5EF4-FFF2-40B4-BE49-F238E27FC236}">
                <a16:creationId xmlns:a16="http://schemas.microsoft.com/office/drawing/2014/main" id="{604B040B-ED72-A64E-BF30-E9270D2DA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C3AAA5-3B98-5746-B18F-FA8DAFA4C2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75" t="48940" r="15958" b="7209"/>
          <a:stretch/>
        </p:blipFill>
        <p:spPr>
          <a:xfrm>
            <a:off x="-35282" y="1941742"/>
            <a:ext cx="6364224" cy="4916258"/>
          </a:xfrm>
        </p:spPr>
      </p:pic>
      <p:pic>
        <p:nvPicPr>
          <p:cNvPr id="7" name="Picture 6">
            <a:extLst>
              <a:ext uri="{FF2B5EF4-FFF2-40B4-BE49-F238E27FC236}">
                <a16:creationId xmlns:a16="http://schemas.microsoft.com/office/drawing/2014/main" id="{44329CCA-1FE6-2A47-8547-7FFA0B21C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31471" y="497471"/>
            <a:ext cx="6858000" cy="5863057"/>
          </a:xfrm>
          <a:prstGeom prst="rect">
            <a:avLst/>
          </a:prstGeom>
        </p:spPr>
      </p:pic>
      <p:sp>
        <p:nvSpPr>
          <p:cNvPr id="8" name="TextBox 7">
            <a:extLst>
              <a:ext uri="{FF2B5EF4-FFF2-40B4-BE49-F238E27FC236}">
                <a16:creationId xmlns:a16="http://schemas.microsoft.com/office/drawing/2014/main" id="{5CB789F8-5AAE-034F-AEDA-026A338BAF37}"/>
              </a:ext>
            </a:extLst>
          </p:cNvPr>
          <p:cNvSpPr txBox="1"/>
          <p:nvPr/>
        </p:nvSpPr>
        <p:spPr>
          <a:xfrm>
            <a:off x="174023" y="64305"/>
            <a:ext cx="5671745" cy="1877437"/>
          </a:xfrm>
          <a:prstGeom prst="rect">
            <a:avLst/>
          </a:prstGeom>
          <a:noFill/>
        </p:spPr>
        <p:txBody>
          <a:bodyPr wrap="none" rtlCol="0">
            <a:spAutoFit/>
          </a:bodyPr>
          <a:lstStyle/>
          <a:p>
            <a:r>
              <a:rPr lang="en-US" sz="3600" dirty="0">
                <a:latin typeface="Bernard MT Condensed" panose="02050806060905020404" pitchFamily="18" charset="77"/>
              </a:rPr>
              <a:t>The Importance of </a:t>
            </a:r>
          </a:p>
          <a:p>
            <a:pPr algn="ctr"/>
            <a:r>
              <a:rPr lang="en-US" sz="4400" b="1" dirty="0">
                <a:latin typeface="Bernard MT Condensed" panose="02050806060905020404" pitchFamily="18" charset="77"/>
              </a:rPr>
              <a:t>Apologetics &amp; Polemics </a:t>
            </a:r>
          </a:p>
          <a:p>
            <a:pPr algn="ctr"/>
            <a:r>
              <a:rPr lang="en-US" sz="3600" dirty="0">
                <a:latin typeface="Bernard MT Condensed" panose="02050806060905020404" pitchFamily="18" charset="77"/>
              </a:rPr>
              <a:t>for Evangelism Among Muslims</a:t>
            </a:r>
          </a:p>
        </p:txBody>
      </p:sp>
    </p:spTree>
    <p:extLst>
      <p:ext uri="{BB962C8B-B14F-4D97-AF65-F5344CB8AC3E}">
        <p14:creationId xmlns:p14="http://schemas.microsoft.com/office/powerpoint/2010/main" val="410123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a:extLst>
              <a:ext uri="{FF2B5EF4-FFF2-40B4-BE49-F238E27FC236}">
                <a16:creationId xmlns:a16="http://schemas.microsoft.com/office/drawing/2014/main" id="{698505B3-31F3-FF49-9C6B-67A18B77003C}"/>
              </a:ext>
            </a:extLst>
          </p:cNvPr>
          <p:cNvSpPr txBox="1">
            <a:spLocks noChangeArrowheads="1"/>
          </p:cNvSpPr>
          <p:nvPr/>
        </p:nvSpPr>
        <p:spPr bwMode="auto">
          <a:xfrm>
            <a:off x="1108075" y="1579563"/>
            <a:ext cx="99504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3600"/>
              <a:t>Say, ‘Allah knows best of their tarrying. His are the unseen things of the heavens and the earth – He can see! and hear!’ They have no patron beside Him, nor does He let any one share in His judgment. K. 18:26</a:t>
            </a:r>
          </a:p>
        </p:txBody>
      </p:sp>
      <p:sp>
        <p:nvSpPr>
          <p:cNvPr id="4" name="Title 1">
            <a:extLst>
              <a:ext uri="{FF2B5EF4-FFF2-40B4-BE49-F238E27FC236}">
                <a16:creationId xmlns:a16="http://schemas.microsoft.com/office/drawing/2014/main" id="{94174438-125C-1A40-9621-154A1124005D}"/>
              </a:ext>
            </a:extLst>
          </p:cNvPr>
          <p:cNvSpPr>
            <a:spLocks noGrp="1"/>
          </p:cNvSpPr>
          <p:nvPr>
            <p:ph type="title"/>
          </p:nvPr>
        </p:nvSpPr>
        <p:spPr>
          <a:xfrm>
            <a:off x="1108038" y="609600"/>
            <a:ext cx="10353675" cy="969963"/>
          </a:xfrm>
        </p:spPr>
        <p:txBody>
          <a:bodyPr/>
          <a:lstStyle/>
          <a:p>
            <a:pPr algn="l">
              <a:defRPr/>
            </a:pPr>
            <a:r>
              <a:rPr lang="en-US" sz="4400" b="1" dirty="0"/>
              <a:t>Keep in mind: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a:extLst>
              <a:ext uri="{FF2B5EF4-FFF2-40B4-BE49-F238E27FC236}">
                <a16:creationId xmlns:a16="http://schemas.microsoft.com/office/drawing/2014/main" id="{6B32143D-7D39-034C-8B95-6AABEB6E9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9A96091-1BFE-3049-A41A-9E3960CD7F85}"/>
              </a:ext>
            </a:extLst>
          </p:cNvPr>
          <p:cNvSpPr txBox="1">
            <a:spLocks/>
          </p:cNvSpPr>
          <p:nvPr/>
        </p:nvSpPr>
        <p:spPr>
          <a:xfrm>
            <a:off x="304801" y="2234242"/>
            <a:ext cx="11502886" cy="1447584"/>
          </a:xfrm>
          <a:prstGeom prst="rect">
            <a:avLst/>
          </a:prstGeom>
          <a:effectLst>
            <a:outerShdw blurRad="25400" dir="17880000">
              <a:srgbClr val="000000">
                <a:alpha val="46000"/>
              </a:srgbClr>
            </a:outerShdw>
          </a:effectLst>
        </p:spPr>
        <p:txBody>
          <a:bodyPr anchor="b">
            <a:normAutofit lnSpcReduction="1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4800" b="1" dirty="0"/>
              <a:t>The Differences Between </a:t>
            </a:r>
          </a:p>
          <a:p>
            <a:pPr fontAlgn="auto">
              <a:spcAft>
                <a:spcPts val="0"/>
              </a:spcAft>
              <a:defRPr/>
            </a:pPr>
            <a:r>
              <a:rPr lang="en-US" sz="4800" b="1" dirty="0"/>
              <a:t>Jesus and Isa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0">
            <a:extLst>
              <a:ext uri="{FF2B5EF4-FFF2-40B4-BE49-F238E27FC236}">
                <a16:creationId xmlns:a16="http://schemas.microsoft.com/office/drawing/2014/main" id="{E4E720AB-6B51-9C49-A11D-21F7D024487F}"/>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DC9A2B59-BDD9-0C49-9E0D-58A8E078571F}"/>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707A9960-257D-3443-9AA8-5110B4FA8A8F}"/>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Is Jesus More than a Prophet?</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43012" name="Picture 5">
            <a:extLst>
              <a:ext uri="{FF2B5EF4-FFF2-40B4-BE49-F238E27FC236}">
                <a16:creationId xmlns:a16="http://schemas.microsoft.com/office/drawing/2014/main" id="{B8D2A69A-3CFE-104A-A08E-C68346D343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EF83C4-0D91-FA4E-A605-AD07879B3FDC}"/>
              </a:ext>
            </a:extLst>
          </p:cNvPr>
          <p:cNvGraphicFramePr>
            <a:graphicFrameLocks noGrp="1"/>
          </p:cNvGraphicFramePr>
          <p:nvPr/>
        </p:nvGraphicFramePr>
        <p:xfrm>
          <a:off x="1065213" y="1992313"/>
          <a:ext cx="9915525" cy="3170237"/>
        </p:xfrm>
        <a:graphic>
          <a:graphicData uri="http://schemas.openxmlformats.org/drawingml/2006/table">
            <a:tbl>
              <a:tblPr firstRow="1" firstCol="1" bandRow="1">
                <a:tableStyleId>{5C22544A-7EE6-4342-B048-85BDC9FD1C3A}</a:tableStyleId>
              </a:tblPr>
              <a:tblGrid>
                <a:gridCol w="9915525">
                  <a:extLst>
                    <a:ext uri="{9D8B030D-6E8A-4147-A177-3AD203B41FA5}">
                      <a16:colId xmlns:a16="http://schemas.microsoft.com/office/drawing/2014/main" val="4237686771"/>
                    </a:ext>
                  </a:extLst>
                </a:gridCol>
              </a:tblGrid>
              <a:tr h="3170237">
                <a:tc>
                  <a:txBody>
                    <a:bodyPr/>
                    <a:lstStyle/>
                    <a:p>
                      <a:pPr marL="0" marR="0" algn="just">
                        <a:spcBef>
                          <a:spcPts val="0"/>
                        </a:spcBef>
                        <a:spcAft>
                          <a:spcPts val="0"/>
                        </a:spcAft>
                      </a:pPr>
                      <a:endParaRPr lang="en-US" sz="800" dirty="0">
                        <a:effectLst/>
                      </a:endParaRPr>
                    </a:p>
                    <a:p>
                      <a:pPr marL="0" marR="0" algn="just">
                        <a:spcBef>
                          <a:spcPts val="0"/>
                        </a:spcBef>
                        <a:spcAft>
                          <a:spcPts val="0"/>
                        </a:spcAft>
                      </a:pPr>
                      <a:r>
                        <a:rPr lang="en-US" sz="3200" dirty="0">
                          <a:effectLst/>
                        </a:rPr>
                        <a:t>If Jesus is only a Prophet he is not good enough to die for us!</a:t>
                      </a:r>
                    </a:p>
                    <a:p>
                      <a:pPr marL="0" marR="0" algn="just">
                        <a:spcBef>
                          <a:spcPts val="0"/>
                        </a:spcBef>
                        <a:spcAft>
                          <a:spcPts val="0"/>
                        </a:spcAft>
                      </a:pPr>
                      <a:endParaRPr lang="en-US" sz="3200" dirty="0">
                        <a:effectLst/>
                      </a:endParaRPr>
                    </a:p>
                    <a:p>
                      <a:pPr marL="0" marR="0" algn="just">
                        <a:spcBef>
                          <a:spcPts val="0"/>
                        </a:spcBef>
                        <a:spcAft>
                          <a:spcPts val="0"/>
                        </a:spcAft>
                      </a:pPr>
                      <a:r>
                        <a:rPr lang="en-US" sz="3200" dirty="0">
                          <a:effectLst/>
                        </a:rPr>
                        <a:t>“But these are written, that ye might believe that Jesus is the Christ, the Son of God; and that believing ye might have life through His name.”  John 20:31</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endParaRPr lang="en-US" sz="800" dirty="0">
                        <a:effectLst/>
                      </a:endParaRPr>
                    </a:p>
                  </a:txBody>
                  <a:tcPr marL="68581" marR="68581" marT="0" marB="0">
                    <a:solidFill>
                      <a:schemeClr val="bg1">
                        <a:lumMod val="50000"/>
                        <a:lumOff val="50000"/>
                      </a:schemeClr>
                    </a:solidFill>
                  </a:tcPr>
                </a:tc>
                <a:extLst>
                  <a:ext uri="{0D108BD9-81ED-4DB2-BD59-A6C34878D82A}">
                    <a16:rowId xmlns:a16="http://schemas.microsoft.com/office/drawing/2014/main" val="514468994"/>
                  </a:ext>
                </a:extLst>
              </a:tr>
            </a:tbl>
          </a:graphicData>
        </a:graphic>
      </p:graphicFrame>
      <p:sp>
        <p:nvSpPr>
          <p:cNvPr id="4" name="Title 4">
            <a:extLst>
              <a:ext uri="{FF2B5EF4-FFF2-40B4-BE49-F238E27FC236}">
                <a16:creationId xmlns:a16="http://schemas.microsoft.com/office/drawing/2014/main" id="{11A063E8-4983-4946-9B48-9472A54C544D}"/>
              </a:ext>
            </a:extLst>
          </p:cNvPr>
          <p:cNvSpPr>
            <a:spLocks noGrp="1"/>
          </p:cNvSpPr>
          <p:nvPr>
            <p:ph type="title"/>
          </p:nvPr>
        </p:nvSpPr>
        <p:spPr>
          <a:xfrm>
            <a:off x="1065007" y="620358"/>
            <a:ext cx="10353762" cy="970450"/>
          </a:xfrm>
        </p:spPr>
        <p:txBody>
          <a:bodyPr/>
          <a:lstStyle/>
          <a:p>
            <a:pPr algn="l" eaLnBrk="1" fontAlgn="auto" hangingPunct="1">
              <a:spcBef>
                <a:spcPts val="0"/>
              </a:spcBef>
              <a:spcAft>
                <a:spcPts val="0"/>
              </a:spcAft>
              <a:defRPr/>
            </a:pPr>
            <a:r>
              <a:rPr lang="en-US" dirty="0">
                <a:effectLst/>
                <a:ea typeface="+mj-ea"/>
              </a:rPr>
              <a:t>Is Jesus More than a Prophet?</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44040" name="Picture 4">
            <a:extLst>
              <a:ext uri="{FF2B5EF4-FFF2-40B4-BE49-F238E27FC236}">
                <a16:creationId xmlns:a16="http://schemas.microsoft.com/office/drawing/2014/main" id="{50A7E72B-2D9A-0D42-B071-B386B3C02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0">
            <a:extLst>
              <a:ext uri="{FF2B5EF4-FFF2-40B4-BE49-F238E27FC236}">
                <a16:creationId xmlns:a16="http://schemas.microsoft.com/office/drawing/2014/main" id="{7F43E318-8F42-5A49-AFD1-95DC07442F6F}"/>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6B447C53-C65A-3E4A-BB04-FA28EAA56750}"/>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EE574D74-999E-A942-9F64-77FDC6A54E2E}"/>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Is Jesus the Creator?</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45060" name="Picture 5">
            <a:extLst>
              <a:ext uri="{FF2B5EF4-FFF2-40B4-BE49-F238E27FC236}">
                <a16:creationId xmlns:a16="http://schemas.microsoft.com/office/drawing/2014/main" id="{B3EBCE3E-29C8-594E-98B8-75C09CC7A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0">
            <a:extLst>
              <a:ext uri="{FF2B5EF4-FFF2-40B4-BE49-F238E27FC236}">
                <a16:creationId xmlns:a16="http://schemas.microsoft.com/office/drawing/2014/main" id="{2377A8B3-4D92-4D4F-B0EF-B887252E81A6}"/>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65A73C4F-6016-1E49-9D42-DF127CD78AD0}"/>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01A5B1E1-78FB-4B44-AD8B-08379DF4E14A}"/>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altLang="en-US" dirty="0"/>
              <a:t>Is Jesus God?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46084" name="Picture 5">
            <a:extLst>
              <a:ext uri="{FF2B5EF4-FFF2-40B4-BE49-F238E27FC236}">
                <a16:creationId xmlns:a16="http://schemas.microsoft.com/office/drawing/2014/main" id="{02996F43-1508-D147-AE82-2BAE0A6BD3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a:extLst>
              <a:ext uri="{FF2B5EF4-FFF2-40B4-BE49-F238E27FC236}">
                <a16:creationId xmlns:a16="http://schemas.microsoft.com/office/drawing/2014/main" id="{60C9F1F3-4548-5540-85B8-612A69E098B2}"/>
              </a:ext>
            </a:extLst>
          </p:cNvPr>
          <p:cNvSpPr txBox="1">
            <a:spLocks noChangeArrowheads="1"/>
          </p:cNvSpPr>
          <p:nvPr/>
        </p:nvSpPr>
        <p:spPr bwMode="auto">
          <a:xfrm>
            <a:off x="2386013" y="2363788"/>
            <a:ext cx="77231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4400"/>
              <a:t>They are going to ask you: </a:t>
            </a:r>
          </a:p>
          <a:p>
            <a:pPr algn="just"/>
            <a:r>
              <a:rPr lang="en-US" altLang="en-US" sz="4400"/>
              <a:t>“Where in the Bible Jesus said: </a:t>
            </a:r>
          </a:p>
          <a:p>
            <a:pPr algn="just"/>
            <a:r>
              <a:rPr lang="en-US" altLang="en-US" sz="4400"/>
              <a:t>‘I am God worship Me’?”</a:t>
            </a:r>
          </a:p>
        </p:txBody>
      </p:sp>
      <p:sp>
        <p:nvSpPr>
          <p:cNvPr id="4" name="Title 1">
            <a:extLst>
              <a:ext uri="{FF2B5EF4-FFF2-40B4-BE49-F238E27FC236}">
                <a16:creationId xmlns:a16="http://schemas.microsoft.com/office/drawing/2014/main" id="{94174438-125C-1A40-9621-154A1124005D}"/>
              </a:ext>
            </a:extLst>
          </p:cNvPr>
          <p:cNvSpPr>
            <a:spLocks noGrp="1"/>
          </p:cNvSpPr>
          <p:nvPr>
            <p:ph type="title"/>
          </p:nvPr>
        </p:nvSpPr>
        <p:spPr/>
        <p:txBody>
          <a:bodyPr/>
          <a:lstStyle/>
          <a:p>
            <a:pPr algn="l">
              <a:defRPr/>
            </a:pPr>
            <a:r>
              <a:rPr lang="en-US" sz="4400" b="1" dirty="0"/>
              <a:t>Keep in mind: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a:extLst>
              <a:ext uri="{FF2B5EF4-FFF2-40B4-BE49-F238E27FC236}">
                <a16:creationId xmlns:a16="http://schemas.microsoft.com/office/drawing/2014/main" id="{7D502FB0-3CED-D146-8E9A-104538B4F5AD}"/>
              </a:ext>
            </a:extLst>
          </p:cNvPr>
          <p:cNvSpPr txBox="1">
            <a:spLocks noChangeArrowheads="1"/>
          </p:cNvSpPr>
          <p:nvPr/>
        </p:nvSpPr>
        <p:spPr bwMode="auto">
          <a:xfrm>
            <a:off x="1216025" y="2363788"/>
            <a:ext cx="98758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4400"/>
              <a:t>He is the first and the last; and the outer and the inner; and He all things doth know! K. 57:3</a:t>
            </a:r>
          </a:p>
        </p:txBody>
      </p:sp>
      <p:sp>
        <p:nvSpPr>
          <p:cNvPr id="4" name="Title 1">
            <a:extLst>
              <a:ext uri="{FF2B5EF4-FFF2-40B4-BE49-F238E27FC236}">
                <a16:creationId xmlns:a16="http://schemas.microsoft.com/office/drawing/2014/main" id="{94174438-125C-1A40-9621-154A1124005D}"/>
              </a:ext>
            </a:extLst>
          </p:cNvPr>
          <p:cNvSpPr>
            <a:spLocks noGrp="1"/>
          </p:cNvSpPr>
          <p:nvPr>
            <p:ph type="title"/>
          </p:nvPr>
        </p:nvSpPr>
        <p:spPr>
          <a:xfrm>
            <a:off x="1215614" y="609600"/>
            <a:ext cx="10052461" cy="969963"/>
          </a:xfrm>
        </p:spPr>
        <p:txBody>
          <a:bodyPr/>
          <a:lstStyle/>
          <a:p>
            <a:pPr algn="l">
              <a:defRPr/>
            </a:pPr>
            <a:r>
              <a:rPr lang="en-US" sz="4400" b="1" dirty="0">
                <a:latin typeface="Georgia" panose="02040502050405020303" pitchFamily="18" charset="0"/>
              </a:rPr>
              <a:t>The First and I am the Last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a:extLst>
              <a:ext uri="{FF2B5EF4-FFF2-40B4-BE49-F238E27FC236}">
                <a16:creationId xmlns:a16="http://schemas.microsoft.com/office/drawing/2014/main" id="{3F922301-38E2-3F43-9E73-3B43A144466B}"/>
              </a:ext>
            </a:extLst>
          </p:cNvPr>
          <p:cNvSpPr txBox="1">
            <a:spLocks noChangeArrowheads="1"/>
          </p:cNvSpPr>
          <p:nvPr/>
        </p:nvSpPr>
        <p:spPr bwMode="auto">
          <a:xfrm>
            <a:off x="1182688" y="1739900"/>
            <a:ext cx="99409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defRPr/>
            </a:pPr>
            <a:r>
              <a:rPr lang="en-US" sz="4400" dirty="0"/>
              <a:t>“This is what the </a:t>
            </a:r>
            <a:r>
              <a:rPr lang="en-US" sz="4400" cap="small" dirty="0"/>
              <a:t>Lord</a:t>
            </a:r>
            <a:r>
              <a:rPr lang="en-US" sz="4400" dirty="0"/>
              <a:t> says— Israel’s King and Redeemer, the </a:t>
            </a:r>
            <a:r>
              <a:rPr lang="en-US" sz="4400" cap="small" dirty="0"/>
              <a:t>Lord</a:t>
            </a:r>
            <a:r>
              <a:rPr lang="en-US" sz="4400" dirty="0"/>
              <a:t> Almighty: I am the first and I am the last; apart from me there is no God. Isaiah 44:6</a:t>
            </a:r>
            <a:endParaRPr lang="en-US" altLang="en-US" sz="4400" dirty="0"/>
          </a:p>
        </p:txBody>
      </p:sp>
      <p:sp>
        <p:nvSpPr>
          <p:cNvPr id="4" name="Title 1">
            <a:extLst>
              <a:ext uri="{FF2B5EF4-FFF2-40B4-BE49-F238E27FC236}">
                <a16:creationId xmlns:a16="http://schemas.microsoft.com/office/drawing/2014/main" id="{94174438-125C-1A40-9621-154A1124005D}"/>
              </a:ext>
            </a:extLst>
          </p:cNvPr>
          <p:cNvSpPr>
            <a:spLocks noGrp="1"/>
          </p:cNvSpPr>
          <p:nvPr>
            <p:ph type="title"/>
          </p:nvPr>
        </p:nvSpPr>
        <p:spPr>
          <a:xfrm>
            <a:off x="1183341" y="609600"/>
            <a:ext cx="10084734" cy="969963"/>
          </a:xfrm>
        </p:spPr>
        <p:txBody>
          <a:bodyPr/>
          <a:lstStyle/>
          <a:p>
            <a:pPr algn="l">
              <a:defRPr/>
            </a:pPr>
            <a:r>
              <a:rPr lang="en-US" sz="4400" b="1" dirty="0">
                <a:latin typeface="Georgia" panose="02040502050405020303" pitchFamily="18" charset="0"/>
              </a:rPr>
              <a:t>The First and I am the Last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2">
            <a:extLst>
              <a:ext uri="{FF2B5EF4-FFF2-40B4-BE49-F238E27FC236}">
                <a16:creationId xmlns:a16="http://schemas.microsoft.com/office/drawing/2014/main" id="{67CE547D-FF4E-1849-A722-589CD30E0A93}"/>
              </a:ext>
            </a:extLst>
          </p:cNvPr>
          <p:cNvSpPr txBox="1">
            <a:spLocks noChangeArrowheads="1"/>
          </p:cNvSpPr>
          <p:nvPr/>
        </p:nvSpPr>
        <p:spPr bwMode="auto">
          <a:xfrm>
            <a:off x="1452563" y="1579563"/>
            <a:ext cx="9617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algn="just"/>
            <a:r>
              <a:rPr lang="en-US" altLang="en-US" sz="3600" baseline="30000"/>
              <a:t>17 </a:t>
            </a:r>
            <a:r>
              <a:rPr lang="en-US" altLang="en-US" sz="3600"/>
              <a:t>When I saw him, I fell at his feet as though dead. But he laid his right hand on me, saying, “Fear not, I am the first and the last, </a:t>
            </a:r>
            <a:r>
              <a:rPr lang="en-US" altLang="en-US" sz="3600" baseline="30000"/>
              <a:t>18 </a:t>
            </a:r>
            <a:r>
              <a:rPr lang="en-US" altLang="en-US" sz="3600"/>
              <a:t>and the living one. I died, and behold I am alive forevermore, and I have the keys of Death and Hades. Revelation 1:17-18</a:t>
            </a:r>
          </a:p>
        </p:txBody>
      </p:sp>
      <p:sp>
        <p:nvSpPr>
          <p:cNvPr id="4" name="Title 1">
            <a:extLst>
              <a:ext uri="{FF2B5EF4-FFF2-40B4-BE49-F238E27FC236}">
                <a16:creationId xmlns:a16="http://schemas.microsoft.com/office/drawing/2014/main" id="{94174438-125C-1A40-9621-154A1124005D}"/>
              </a:ext>
            </a:extLst>
          </p:cNvPr>
          <p:cNvSpPr>
            <a:spLocks noGrp="1"/>
          </p:cNvSpPr>
          <p:nvPr>
            <p:ph type="title"/>
          </p:nvPr>
        </p:nvSpPr>
        <p:spPr>
          <a:xfrm>
            <a:off x="1452282" y="523538"/>
            <a:ext cx="10353675" cy="969963"/>
          </a:xfrm>
        </p:spPr>
        <p:txBody>
          <a:bodyPr/>
          <a:lstStyle/>
          <a:p>
            <a:pPr algn="l">
              <a:defRPr/>
            </a:pPr>
            <a:r>
              <a:rPr lang="en-US" sz="4400" b="1" dirty="0">
                <a:latin typeface="Georgia" panose="02040502050405020303" pitchFamily="18" charset="0"/>
              </a:rPr>
              <a:t>The First and I am the Last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644C-54B2-C643-A70D-AEB94192E305}"/>
              </a:ext>
            </a:extLst>
          </p:cNvPr>
          <p:cNvSpPr>
            <a:spLocks noGrp="1"/>
          </p:cNvSpPr>
          <p:nvPr>
            <p:ph type="title"/>
          </p:nvPr>
        </p:nvSpPr>
        <p:spPr>
          <a:xfrm>
            <a:off x="913795" y="609600"/>
            <a:ext cx="10353762" cy="970450"/>
          </a:xfrm>
        </p:spPr>
        <p:txBody>
          <a:bodyPr/>
          <a:lstStyle/>
          <a:p>
            <a:pPr eaLnBrk="1" fontAlgn="auto" hangingPunct="1">
              <a:spcAft>
                <a:spcPts val="0"/>
              </a:spcAft>
              <a:defRPr/>
            </a:pPr>
            <a:r>
              <a:rPr lang="en-US" b="1" dirty="0">
                <a:ea typeface="+mj-ea"/>
              </a:rPr>
              <a:t>Christianity Compared to Islam </a:t>
            </a:r>
          </a:p>
        </p:txBody>
      </p:sp>
      <p:sp>
        <p:nvSpPr>
          <p:cNvPr id="40962" name="Date Placeholder 3">
            <a:extLst>
              <a:ext uri="{FF2B5EF4-FFF2-40B4-BE49-F238E27FC236}">
                <a16:creationId xmlns:a16="http://schemas.microsoft.com/office/drawing/2014/main" id="{D66765B4-2DE1-D241-BDF5-831F9A346F82}"/>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defRPr/>
            </a:pPr>
            <a:fld id="{2A2ABF5B-47E6-144B-B8B5-D20EBFD50AB2}" type="datetime1">
              <a:rPr lang="en-US" altLang="en-US" sz="900">
                <a:solidFill>
                  <a:schemeClr val="accent2"/>
                </a:solidFill>
              </a:rPr>
              <a:pPr>
                <a:defRPr/>
              </a:pPr>
              <a:t>7/19/22</a:t>
            </a:fld>
            <a:endParaRPr lang="en-GB" altLang="en-US" sz="900">
              <a:solidFill>
                <a:schemeClr val="accent2"/>
              </a:solidFill>
            </a:endParaRPr>
          </a:p>
        </p:txBody>
      </p:sp>
      <p:graphicFrame>
        <p:nvGraphicFramePr>
          <p:cNvPr id="13" name="Table 12">
            <a:extLst>
              <a:ext uri="{FF2B5EF4-FFF2-40B4-BE49-F238E27FC236}">
                <a16:creationId xmlns:a16="http://schemas.microsoft.com/office/drawing/2014/main" id="{FC25EE9D-84C9-1241-82F7-0FEF9A613DEF}"/>
              </a:ext>
            </a:extLst>
          </p:cNvPr>
          <p:cNvGraphicFramePr>
            <a:graphicFrameLocks noGrp="1"/>
          </p:cNvGraphicFramePr>
          <p:nvPr/>
        </p:nvGraphicFramePr>
        <p:xfrm>
          <a:off x="355600" y="1649413"/>
          <a:ext cx="11574463" cy="4953000"/>
        </p:xfrm>
        <a:graphic>
          <a:graphicData uri="http://schemas.openxmlformats.org/drawingml/2006/table">
            <a:tbl>
              <a:tblPr firstRow="1" bandRow="1">
                <a:tableStyleId>{8A107856-5554-42FB-B03E-39F5DBC370BA}</a:tableStyleId>
              </a:tblPr>
              <a:tblGrid>
                <a:gridCol w="2766741">
                  <a:extLst>
                    <a:ext uri="{9D8B030D-6E8A-4147-A177-3AD203B41FA5}">
                      <a16:colId xmlns:a16="http://schemas.microsoft.com/office/drawing/2014/main" val="2150042572"/>
                    </a:ext>
                  </a:extLst>
                </a:gridCol>
                <a:gridCol w="4482791">
                  <a:extLst>
                    <a:ext uri="{9D8B030D-6E8A-4147-A177-3AD203B41FA5}">
                      <a16:colId xmlns:a16="http://schemas.microsoft.com/office/drawing/2014/main" val="2653903289"/>
                    </a:ext>
                  </a:extLst>
                </a:gridCol>
                <a:gridCol w="4324931">
                  <a:extLst>
                    <a:ext uri="{9D8B030D-6E8A-4147-A177-3AD203B41FA5}">
                      <a16:colId xmlns:a16="http://schemas.microsoft.com/office/drawing/2014/main" val="2853480855"/>
                    </a:ext>
                  </a:extLst>
                </a:gridCol>
              </a:tblGrid>
              <a:tr h="4953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kern="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The Garden </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God</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The Best Deceiver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Incarnation</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Spiritual World</a:t>
                      </a:r>
                      <a:endParaRPr lang="en-US" sz="800" b="0" kern="1200" dirty="0"/>
                    </a:p>
                    <a:p>
                      <a:pPr marL="0" algn="l" defTabSz="457200" rtl="0" eaLnBrk="1" latinLnBrk="0" hangingPunct="1"/>
                      <a:r>
                        <a:rPr lang="en-US" sz="2400" b="0" kern="1200" dirty="0"/>
                        <a:t>Humanity</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Prayer</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Mission</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Atonement</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Unforgivable Sin</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Heaven</a:t>
                      </a:r>
                      <a:endParaRPr lang="en-US" sz="2400" b="0" kern="1200" dirty="0">
                        <a:solidFill>
                          <a:schemeClr val="dk1"/>
                        </a:solidFill>
                        <a:latin typeface="+mn-lt"/>
                        <a:ea typeface="+mn-ea"/>
                        <a:cs typeface="+mn-cs"/>
                      </a:endParaRPr>
                    </a:p>
                  </a:txBody>
                  <a:tcPr marL="91451" marR="91451" marT="45601" marB="456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dirty="0"/>
                        <a:t>Christianity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Genesis 3:8-9 </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Trinity</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400" b="0" dirty="0">
                          <a:latin typeface="Georgia" panose="02040502050405020303" pitchFamily="18" charset="0"/>
                        </a:rPr>
                        <a:t>Satan (John 8:44)</a:t>
                      </a:r>
                      <a:endParaRPr lang="en-US" sz="24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God becomes man</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Holy Spirit</a:t>
                      </a:r>
                      <a:endParaRPr lang="en-US" sz="800" b="0" kern="1200" dirty="0"/>
                    </a:p>
                    <a:p>
                      <a:pPr marL="0" algn="l" defTabSz="457200" rtl="0" eaLnBrk="1" latinLnBrk="0" hangingPunct="1"/>
                      <a:r>
                        <a:rPr lang="en-US" sz="2400" b="0" kern="1200" dirty="0"/>
                        <a:t>Can become Children of God</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Two Way </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Matthew 28:19-20 </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Through the Work of Jesus</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To Reject the Work of Jesus </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b="0" kern="1200" dirty="0"/>
                        <a:t>With our Lord and Savior forever</a:t>
                      </a:r>
                      <a:endParaRPr lang="en-US" sz="23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kern="1200" dirty="0">
                        <a:solidFill>
                          <a:schemeClr val="dk1"/>
                        </a:solidFill>
                        <a:latin typeface="+mn-lt"/>
                        <a:ea typeface="+mn-ea"/>
                        <a:cs typeface="+mn-cs"/>
                      </a:endParaRPr>
                    </a:p>
                  </a:txBody>
                  <a:tcPr marL="91451" marR="91451" marT="45601" marB="456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dirty="0"/>
                        <a:t>Islam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Allah was NOT in the Garden</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err="1"/>
                        <a:t>Tawheed</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Allah (K. 3:54) </a:t>
                      </a:r>
                      <a:endParaRPr lang="en-US" sz="24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Allah cannot become man</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err="1"/>
                        <a:t>Jinns</a:t>
                      </a:r>
                      <a:r>
                        <a:rPr lang="en-US" sz="2400" b="0" kern="1200" dirty="0"/>
                        <a:t> </a:t>
                      </a:r>
                      <a:endParaRPr lang="en-US" sz="800" b="0" kern="1200" dirty="0"/>
                    </a:p>
                    <a:p>
                      <a:pPr marL="0" algn="l" defTabSz="457200" rtl="0" eaLnBrk="1" latinLnBrk="0" hangingPunct="1"/>
                      <a:r>
                        <a:rPr lang="en-US" sz="2400" b="0" kern="1200" dirty="0"/>
                        <a:t>Slave of Allah</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One Way</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The Islamic State</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A Jew &amp; a Christian</a:t>
                      </a:r>
                      <a:endParaRPr lang="en-US" sz="800" b="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To accept Jesus as Lord </a:t>
                      </a:r>
                      <a:endParaRPr lang="en-US" sz="800" b="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t>Allah will NOT be in heaven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300" b="0" kern="1200" dirty="0">
                        <a:solidFill>
                          <a:schemeClr val="dk1"/>
                        </a:solidFill>
                        <a:latin typeface="+mn-lt"/>
                        <a:ea typeface="+mn-ea"/>
                        <a:cs typeface="+mn-cs"/>
                      </a:endParaRPr>
                    </a:p>
                  </a:txBody>
                  <a:tcPr marL="91451" marR="91451" marT="45601" marB="45601"/>
                </a:tc>
                <a:extLst>
                  <a:ext uri="{0D108BD9-81ED-4DB2-BD59-A6C34878D82A}">
                    <a16:rowId xmlns:a16="http://schemas.microsoft.com/office/drawing/2014/main" val="2830654000"/>
                  </a:ext>
                </a:extLst>
              </a:tr>
            </a:tbl>
          </a:graphicData>
        </a:graphic>
      </p:graphicFrame>
      <p:pic>
        <p:nvPicPr>
          <p:cNvPr id="22541" name="Picture 4">
            <a:extLst>
              <a:ext uri="{FF2B5EF4-FFF2-40B4-BE49-F238E27FC236}">
                <a16:creationId xmlns:a16="http://schemas.microsoft.com/office/drawing/2014/main" id="{AD32F5D5-6E56-5941-940D-E502187DD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8BCE0-0D3F-3C49-A3E4-6B3FEB1D770C}"/>
              </a:ext>
            </a:extLst>
          </p:cNvPr>
          <p:cNvSpPr>
            <a:spLocks noGrp="1"/>
          </p:cNvSpPr>
          <p:nvPr>
            <p:ph idx="1"/>
          </p:nvPr>
        </p:nvSpPr>
        <p:spPr>
          <a:xfrm>
            <a:off x="914401" y="1731963"/>
            <a:ext cx="10004612" cy="3453223"/>
          </a:xfrm>
        </p:spPr>
        <p:txBody>
          <a:bodyPr/>
          <a:lstStyle/>
          <a:p>
            <a:pPr algn="just">
              <a:defRPr/>
            </a:pPr>
            <a:r>
              <a:rPr lang="en-US" sz="4000" dirty="0"/>
              <a:t>Jesus </a:t>
            </a:r>
            <a:r>
              <a:rPr lang="en-US" sz="4000" dirty="0" err="1"/>
              <a:t>saith</a:t>
            </a:r>
            <a:r>
              <a:rPr lang="en-US" sz="4000" dirty="0"/>
              <a:t> unto her, Touch me not; for I am not yet ascended to my Father: but go to my brethren, and say unto them, I ascend unto my Father, and your Father; and to my </a:t>
            </a:r>
            <a:r>
              <a:rPr lang="en-US" sz="4000" b="1" u="sng" dirty="0"/>
              <a:t>God, and your God. </a:t>
            </a:r>
            <a:r>
              <a:rPr lang="en-US" sz="4000" b="1" dirty="0"/>
              <a:t>John 20:17 </a:t>
            </a:r>
            <a:endParaRPr lang="en-US" sz="4000" b="1" u="sng" dirty="0"/>
          </a:p>
        </p:txBody>
      </p:sp>
      <p:sp>
        <p:nvSpPr>
          <p:cNvPr id="4" name="Date Placeholder 3">
            <a:extLst>
              <a:ext uri="{FF2B5EF4-FFF2-40B4-BE49-F238E27FC236}">
                <a16:creationId xmlns:a16="http://schemas.microsoft.com/office/drawing/2014/main" id="{1EA69C61-023D-194C-8503-DEA085046BC6}"/>
              </a:ext>
            </a:extLst>
          </p:cNvPr>
          <p:cNvSpPr>
            <a:spLocks noGrp="1"/>
          </p:cNvSpPr>
          <p:nvPr>
            <p:ph type="dt" sz="quarter" idx="10"/>
          </p:nvPr>
        </p:nvSpPr>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defRPr/>
            </a:pPr>
            <a:fld id="{37147652-BEA6-8E41-8B30-03D220E0581F}" type="datetime1">
              <a:rPr lang="en-US" altLang="en-US" sz="1400"/>
              <a:pPr eaLnBrk="1" hangingPunct="1">
                <a:defRPr/>
              </a:pPr>
              <a:t>7/19/22</a:t>
            </a:fld>
            <a:endParaRPr lang="en-GB" altLang="en-US" sz="1400"/>
          </a:p>
        </p:txBody>
      </p:sp>
      <p:sp>
        <p:nvSpPr>
          <p:cNvPr id="7" name="Title 1">
            <a:extLst>
              <a:ext uri="{FF2B5EF4-FFF2-40B4-BE49-F238E27FC236}">
                <a16:creationId xmlns:a16="http://schemas.microsoft.com/office/drawing/2014/main" id="{91BC58B0-4F91-844C-A11B-A3C7FBCC2EA9}"/>
              </a:ext>
            </a:extLst>
          </p:cNvPr>
          <p:cNvSpPr txBox="1">
            <a:spLocks noGrp="1"/>
          </p:cNvSpPr>
          <p:nvPr>
            <p:ph type="title"/>
          </p:nvPr>
        </p:nvSpPr>
        <p:spPr/>
        <p:txBody>
          <a:bodyPr/>
          <a:lstStyle/>
          <a:p>
            <a:pPr>
              <a:defRPr/>
            </a:pPr>
            <a:r>
              <a:rPr lang="en-US" altLang="en-US" b="1" dirty="0">
                <a:solidFill>
                  <a:schemeClr val="tx1"/>
                </a:solidFill>
              </a:rPr>
              <a:t>Does Jesus Have a God?</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1112-0DAC-164D-8C15-6B5C82EE271D}"/>
              </a:ext>
            </a:extLst>
          </p:cNvPr>
          <p:cNvSpPr>
            <a:spLocks noGrp="1"/>
          </p:cNvSpPr>
          <p:nvPr>
            <p:ph type="title"/>
          </p:nvPr>
        </p:nvSpPr>
        <p:spPr/>
        <p:txBody>
          <a:bodyPr/>
          <a:lstStyle/>
          <a:p>
            <a:pPr>
              <a:defRPr/>
            </a:pPr>
            <a:r>
              <a:rPr lang="en-US" altLang="en-US" b="1" dirty="0"/>
              <a:t>God of All Flesh</a:t>
            </a:r>
          </a:p>
        </p:txBody>
      </p:sp>
      <p:sp>
        <p:nvSpPr>
          <p:cNvPr id="3" name="Content Placeholder 2">
            <a:extLst>
              <a:ext uri="{FF2B5EF4-FFF2-40B4-BE49-F238E27FC236}">
                <a16:creationId xmlns:a16="http://schemas.microsoft.com/office/drawing/2014/main" id="{54C667F6-90A0-5D4A-8CDE-458147986CDA}"/>
              </a:ext>
            </a:extLst>
          </p:cNvPr>
          <p:cNvSpPr>
            <a:spLocks noGrp="1"/>
          </p:cNvSpPr>
          <p:nvPr>
            <p:ph idx="1"/>
          </p:nvPr>
        </p:nvSpPr>
        <p:spPr>
          <a:xfrm>
            <a:off x="1169613" y="1579563"/>
            <a:ext cx="9843247" cy="3431708"/>
          </a:xfrm>
        </p:spPr>
        <p:txBody>
          <a:bodyPr>
            <a:normAutofit lnSpcReduction="10000"/>
          </a:bodyPr>
          <a:lstStyle/>
          <a:p>
            <a:pPr algn="just">
              <a:defRPr/>
            </a:pPr>
            <a:r>
              <a:rPr lang="en-US" altLang="en-US" sz="3600" dirty="0">
                <a:latin typeface="Georgia" panose="02040502050405020303" pitchFamily="18" charset="0"/>
              </a:rPr>
              <a:t>Behold, I am the </a:t>
            </a:r>
            <a:r>
              <a:rPr lang="en-US" altLang="en-US" sz="3600" dirty="0">
                <a:effectLst/>
                <a:latin typeface="Georgia" panose="02040502050405020303" pitchFamily="18" charset="0"/>
              </a:rPr>
              <a:t>Lord</a:t>
            </a:r>
            <a:r>
              <a:rPr lang="en-US" altLang="en-US" sz="3600" dirty="0">
                <a:latin typeface="Georgia" panose="02040502050405020303" pitchFamily="18" charset="0"/>
              </a:rPr>
              <a:t>, </a:t>
            </a:r>
            <a:r>
              <a:rPr lang="en-US" altLang="en-US" sz="3600" b="1" u="sng" dirty="0">
                <a:latin typeface="Georgia" panose="02040502050405020303" pitchFamily="18" charset="0"/>
              </a:rPr>
              <a:t>the God of all flesh</a:t>
            </a:r>
            <a:r>
              <a:rPr lang="en-US" altLang="en-US" sz="3600" dirty="0">
                <a:latin typeface="Georgia" panose="02040502050405020303" pitchFamily="18" charset="0"/>
              </a:rPr>
              <a:t>: is there any thing too hard for me? </a:t>
            </a:r>
            <a:r>
              <a:rPr lang="en-US" altLang="en-US" sz="3600" b="1" dirty="0">
                <a:latin typeface="Georgia" panose="02040502050405020303" pitchFamily="18" charset="0"/>
              </a:rPr>
              <a:t>Jeremiah 32:27 </a:t>
            </a:r>
            <a:r>
              <a:rPr lang="en-US" altLang="en-US" sz="3600" baseline="30000" dirty="0">
                <a:latin typeface="Georgia" panose="02040502050405020303" pitchFamily="18" charset="0"/>
              </a:rPr>
              <a:t> </a:t>
            </a:r>
          </a:p>
          <a:p>
            <a:pPr algn="just">
              <a:defRPr/>
            </a:pPr>
            <a:r>
              <a:rPr lang="en-US" sz="3600" dirty="0">
                <a:latin typeface="Georgia" panose="02040502050405020303" pitchFamily="18" charset="0"/>
              </a:rPr>
              <a:t>On you was I cast from my birth,</a:t>
            </a:r>
            <a:br>
              <a:rPr lang="en-US" sz="3600" dirty="0">
                <a:latin typeface="Georgia" panose="02040502050405020303" pitchFamily="18" charset="0"/>
              </a:rPr>
            </a:br>
            <a:r>
              <a:rPr lang="en-US" sz="3600" dirty="0">
                <a:latin typeface="Georgia" panose="02040502050405020303" pitchFamily="18" charset="0"/>
              </a:rPr>
              <a:t>    and from my mother's womb you have been my God. Psalm 22:10</a:t>
            </a:r>
            <a:endParaRPr lang="en-US" altLang="en-US" sz="3600" dirty="0">
              <a:latin typeface="Georgia" panose="02040502050405020303" pitchFamily="18" charset="0"/>
            </a:endParaRPr>
          </a:p>
          <a:p>
            <a:pPr>
              <a:defRPr/>
            </a:pPr>
            <a:endParaRPr lang="en-US" altLang="en-US" sz="3600" dirty="0"/>
          </a:p>
        </p:txBody>
      </p:sp>
      <p:sp>
        <p:nvSpPr>
          <p:cNvPr id="4" name="Date Placeholder 3">
            <a:extLst>
              <a:ext uri="{FF2B5EF4-FFF2-40B4-BE49-F238E27FC236}">
                <a16:creationId xmlns:a16="http://schemas.microsoft.com/office/drawing/2014/main" id="{B56A2982-C05F-C347-9C5A-94E17E41DF63}"/>
              </a:ext>
            </a:extLst>
          </p:cNvPr>
          <p:cNvSpPr>
            <a:spLocks noGrp="1"/>
          </p:cNvSpPr>
          <p:nvPr>
            <p:ph type="dt" sz="quarter" idx="10"/>
          </p:nvPr>
        </p:nvSpPr>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defRPr/>
            </a:pPr>
            <a:fld id="{61D6055F-1B70-3D4D-ADC2-A8997C0FF66B}" type="datetime1">
              <a:rPr lang="en-US" altLang="en-US" sz="1400"/>
              <a:pPr eaLnBrk="1" hangingPunct="1">
                <a:defRPr/>
              </a:pPr>
              <a:t>7/19/22</a:t>
            </a:fld>
            <a:endParaRPr lang="en-GB" altLang="en-US" sz="140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4A7A-4962-D242-8C79-148F08B1AB53}"/>
              </a:ext>
            </a:extLst>
          </p:cNvPr>
          <p:cNvSpPr>
            <a:spLocks noGrp="1"/>
          </p:cNvSpPr>
          <p:nvPr>
            <p:ph type="title"/>
          </p:nvPr>
        </p:nvSpPr>
        <p:spPr/>
        <p:txBody>
          <a:bodyPr/>
          <a:lstStyle/>
          <a:p>
            <a:r>
              <a:rPr lang="en-US" dirty="0" err="1"/>
              <a:t>Sura</a:t>
            </a:r>
            <a:r>
              <a:rPr lang="en-US" dirty="0"/>
              <a:t> 9:31</a:t>
            </a:r>
          </a:p>
        </p:txBody>
      </p:sp>
      <p:sp>
        <p:nvSpPr>
          <p:cNvPr id="3" name="Content Placeholder 2">
            <a:extLst>
              <a:ext uri="{FF2B5EF4-FFF2-40B4-BE49-F238E27FC236}">
                <a16:creationId xmlns:a16="http://schemas.microsoft.com/office/drawing/2014/main" id="{46D1675F-1681-5344-9ED7-D45823A6DC58}"/>
              </a:ext>
            </a:extLst>
          </p:cNvPr>
          <p:cNvSpPr>
            <a:spLocks noGrp="1"/>
          </p:cNvSpPr>
          <p:nvPr>
            <p:ph idx="1"/>
          </p:nvPr>
        </p:nvSpPr>
        <p:spPr>
          <a:xfrm>
            <a:off x="816864" y="2170875"/>
            <a:ext cx="10353675" cy="4059237"/>
          </a:xfrm>
          <a:noFill/>
        </p:spPr>
        <p:txBody>
          <a:bodyPr>
            <a:noAutofit/>
          </a:bodyPr>
          <a:lstStyle/>
          <a:p>
            <a:pPr marL="38100" indent="0">
              <a:buNone/>
            </a:pPr>
            <a:r>
              <a:rPr lang="en-US" sz="2800"/>
              <a:t>They </a:t>
            </a:r>
            <a:r>
              <a:rPr lang="en-US" sz="2800" dirty="0"/>
              <a:t>have taken their scholars and monks and the Messiah, the son of Mary as lords besides Allah. And they were not commanded except to worship one God; there is no deity except Him. Exalted is He above whatever they associate with Him.</a:t>
            </a:r>
          </a:p>
          <a:p>
            <a:pPr marL="38100" indent="0">
              <a:buNone/>
            </a:pPr>
            <a:endParaRPr lang="en-US" sz="2800" dirty="0"/>
          </a:p>
          <a:p>
            <a:pPr marL="38100" indent="0">
              <a:buNone/>
            </a:pPr>
            <a:r>
              <a:rPr lang="en-US" sz="2800" dirty="0"/>
              <a:t>They have taken their scholars and monks as lords besides Allah , and the Messiah, the son of Mary. And they were not commanded except to worship one God; there is no deity except Him. Exalted is He above whatever they associate with Him.</a:t>
            </a:r>
          </a:p>
          <a:p>
            <a:pPr marL="38100" indent="0">
              <a:buNone/>
            </a:pPr>
            <a:endParaRPr lang="en-US" dirty="0"/>
          </a:p>
        </p:txBody>
      </p:sp>
    </p:spTree>
    <p:extLst>
      <p:ext uri="{BB962C8B-B14F-4D97-AF65-F5344CB8AC3E}">
        <p14:creationId xmlns:p14="http://schemas.microsoft.com/office/powerpoint/2010/main" val="5206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10">
            <a:extLst>
              <a:ext uri="{FF2B5EF4-FFF2-40B4-BE49-F238E27FC236}">
                <a16:creationId xmlns:a16="http://schemas.microsoft.com/office/drawing/2014/main" id="{F03088BD-6D23-0245-9245-842113F80296}"/>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65A73C4F-6016-1E49-9D42-DF127CD78AD0}"/>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01A5B1E1-78FB-4B44-AD8B-08379DF4E14A}"/>
              </a:ext>
            </a:extLst>
          </p:cNvPr>
          <p:cNvSpPr>
            <a:spLocks noGrp="1"/>
          </p:cNvSpPr>
          <p:nvPr>
            <p:ph type="title"/>
          </p:nvPr>
        </p:nvSpPr>
        <p:spPr>
          <a:xfrm>
            <a:off x="1274590" y="568051"/>
            <a:ext cx="10353762" cy="970450"/>
          </a:xfrm>
        </p:spPr>
        <p:txBody>
          <a:bodyPr/>
          <a:lstStyle/>
          <a:p>
            <a:pPr algn="l" eaLnBrk="1" fontAlgn="auto" hangingPunct="1">
              <a:spcBef>
                <a:spcPts val="0"/>
              </a:spcBef>
              <a:spcAft>
                <a:spcPts val="0"/>
              </a:spcAft>
              <a:defRPr/>
            </a:pPr>
            <a:r>
              <a:rPr lang="en-US" dirty="0">
                <a:effectLst/>
                <a:ea typeface="+mj-ea"/>
              </a:rPr>
              <a:t>Is Jesus the Son of God?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54276" name="Picture 5">
            <a:extLst>
              <a:ext uri="{FF2B5EF4-FFF2-40B4-BE49-F238E27FC236}">
                <a16:creationId xmlns:a16="http://schemas.microsoft.com/office/drawing/2014/main" id="{90C1C8E2-AB85-AA42-BE8E-759C29E49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10">
            <a:extLst>
              <a:ext uri="{FF2B5EF4-FFF2-40B4-BE49-F238E27FC236}">
                <a16:creationId xmlns:a16="http://schemas.microsoft.com/office/drawing/2014/main" id="{96361A37-BFA5-0E4E-B4A4-EE4CFE6E6409}"/>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740D5AAD-BF26-F54E-9944-4F034D761F42}"/>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7B286D6E-70DE-1C4B-9DF5-D9C5ABECA9CF}"/>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Was Jesus Crucified?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55300" name="Picture 5">
            <a:extLst>
              <a:ext uri="{FF2B5EF4-FFF2-40B4-BE49-F238E27FC236}">
                <a16:creationId xmlns:a16="http://schemas.microsoft.com/office/drawing/2014/main" id="{E3A19BB6-B26A-4A4C-822C-5F098243CE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EF83C4-0D91-FA4E-A605-AD07879B3FDC}"/>
              </a:ext>
            </a:extLst>
          </p:cNvPr>
          <p:cNvGraphicFramePr>
            <a:graphicFrameLocks noGrp="1"/>
          </p:cNvGraphicFramePr>
          <p:nvPr/>
        </p:nvGraphicFramePr>
        <p:xfrm>
          <a:off x="1041400" y="1706563"/>
          <a:ext cx="9939338" cy="3657600"/>
        </p:xfrm>
        <a:graphic>
          <a:graphicData uri="http://schemas.openxmlformats.org/drawingml/2006/table">
            <a:tbl>
              <a:tblPr firstRow="1" firstCol="1" bandRow="1">
                <a:tableStyleId>{5C22544A-7EE6-4342-B048-85BDC9FD1C3A}</a:tableStyleId>
              </a:tblPr>
              <a:tblGrid>
                <a:gridCol w="9939338">
                  <a:extLst>
                    <a:ext uri="{9D8B030D-6E8A-4147-A177-3AD203B41FA5}">
                      <a16:colId xmlns:a16="http://schemas.microsoft.com/office/drawing/2014/main" val="4237686771"/>
                    </a:ext>
                  </a:extLst>
                </a:gridCol>
              </a:tblGrid>
              <a:tr h="3170238">
                <a:tc>
                  <a:txBody>
                    <a:bodyPr/>
                    <a:lstStyle/>
                    <a:p>
                      <a:pPr marL="0" marR="0" algn="just">
                        <a:spcBef>
                          <a:spcPts val="0"/>
                        </a:spcBef>
                        <a:spcAft>
                          <a:spcPts val="0"/>
                        </a:spcAft>
                      </a:pPr>
                      <a:endParaRPr lang="en-US"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And If Jesus did not die; He can’t be raised from the dead.</a:t>
                      </a:r>
                    </a:p>
                    <a:p>
                      <a:pPr marL="0" marR="0" algn="just">
                        <a:spcBef>
                          <a:spcPts val="0"/>
                        </a:spcBef>
                        <a:spcAft>
                          <a:spcPts val="0"/>
                        </a:spcAft>
                      </a:pPr>
                      <a:endPar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“If Jesus did not rise from the dead, our faith is in vain as it is written: And if Christ be not risen, then is our preaching vain, and your faith is also vain.”  1 Corinthians 15:14</a:t>
                      </a:r>
                    </a:p>
                    <a:p>
                      <a:pPr marL="0" marR="0" algn="just">
                        <a:spcBef>
                          <a:spcPts val="0"/>
                        </a:spcBef>
                        <a:spcAft>
                          <a:spcPts val="0"/>
                        </a:spcAft>
                      </a:pPr>
                      <a:endParaRPr lang="en-US"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4309" marR="114309" marT="0" marB="0">
                    <a:solidFill>
                      <a:schemeClr val="bg1">
                        <a:lumMod val="50000"/>
                        <a:lumOff val="50000"/>
                      </a:schemeClr>
                    </a:solidFill>
                  </a:tcPr>
                </a:tc>
                <a:extLst>
                  <a:ext uri="{0D108BD9-81ED-4DB2-BD59-A6C34878D82A}">
                    <a16:rowId xmlns:a16="http://schemas.microsoft.com/office/drawing/2014/main" val="514468994"/>
                  </a:ext>
                </a:extLst>
              </a:tr>
            </a:tbl>
          </a:graphicData>
        </a:graphic>
      </p:graphicFrame>
      <p:pic>
        <p:nvPicPr>
          <p:cNvPr id="56327" name="Picture 4">
            <a:extLst>
              <a:ext uri="{FF2B5EF4-FFF2-40B4-BE49-F238E27FC236}">
                <a16:creationId xmlns:a16="http://schemas.microsoft.com/office/drawing/2014/main" id="{88DB7263-2149-B940-8A15-3463F8C6E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a:extLst>
              <a:ext uri="{FF2B5EF4-FFF2-40B4-BE49-F238E27FC236}">
                <a16:creationId xmlns:a16="http://schemas.microsoft.com/office/drawing/2014/main" id="{AE33C54B-470D-E348-9A7B-7890F7216375}"/>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Was Jesus Crucified?</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0">
            <a:extLst>
              <a:ext uri="{FF2B5EF4-FFF2-40B4-BE49-F238E27FC236}">
                <a16:creationId xmlns:a16="http://schemas.microsoft.com/office/drawing/2014/main" id="{460ADAE2-6B77-5A43-95E1-AA9DB86D1169}"/>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394DBD94-E900-BB4C-8B47-263A6481ADEE}"/>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49C6DE08-0E60-1C4E-AF54-2D6F8811A14C}"/>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sz="3800" dirty="0">
                <a:effectLst/>
                <a:ea typeface="+mj-ea"/>
              </a:rPr>
              <a:t>Did Jesus Predict the Coming of Mohammad?</a:t>
            </a:r>
            <a:endParaRPr lang="en-US" sz="3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57348" name="Picture 5">
            <a:extLst>
              <a:ext uri="{FF2B5EF4-FFF2-40B4-BE49-F238E27FC236}">
                <a16:creationId xmlns:a16="http://schemas.microsoft.com/office/drawing/2014/main" id="{9EA5D873-4236-8646-B75B-97EA07E871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EF83C4-0D91-FA4E-A605-AD07879B3FDC}"/>
              </a:ext>
            </a:extLst>
          </p:cNvPr>
          <p:cNvGraphicFramePr>
            <a:graphicFrameLocks noGrp="1"/>
          </p:cNvGraphicFramePr>
          <p:nvPr/>
        </p:nvGraphicFramePr>
        <p:xfrm>
          <a:off x="1119188" y="1579563"/>
          <a:ext cx="9944100" cy="4006850"/>
        </p:xfrm>
        <a:graphic>
          <a:graphicData uri="http://schemas.openxmlformats.org/drawingml/2006/table">
            <a:tbl>
              <a:tblPr firstRow="1" firstCol="1" bandRow="1">
                <a:tableStyleId>{5C22544A-7EE6-4342-B048-85BDC9FD1C3A}</a:tableStyleId>
              </a:tblPr>
              <a:tblGrid>
                <a:gridCol w="9944100">
                  <a:extLst>
                    <a:ext uri="{9D8B030D-6E8A-4147-A177-3AD203B41FA5}">
                      <a16:colId xmlns:a16="http://schemas.microsoft.com/office/drawing/2014/main" val="4237686771"/>
                    </a:ext>
                  </a:extLst>
                </a:gridCol>
              </a:tblGrid>
              <a:tr h="4006850">
                <a:tc>
                  <a:txBody>
                    <a:bodyPr/>
                    <a:lstStyle/>
                    <a:p>
                      <a:pPr marL="0" marR="0" algn="just">
                        <a:spcBef>
                          <a:spcPts val="0"/>
                        </a:spcBef>
                        <a:spcAft>
                          <a:spcPts val="0"/>
                        </a:spcAft>
                      </a:pP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Jesus did not speak of a </a:t>
                      </a:r>
                      <a:r>
                        <a:rPr lang="en-US" sz="3200" u="sng"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true prophet</a:t>
                      </a: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coming after Him. Actually, He made it very clear that He is the only way to the Father!</a:t>
                      </a:r>
                    </a:p>
                    <a:p>
                      <a:pPr marL="0" marR="0" algn="just">
                        <a:spcBef>
                          <a:spcPts val="0"/>
                        </a:spcBef>
                        <a:spcAft>
                          <a:spcPts val="0"/>
                        </a:spcAft>
                      </a:pPr>
                      <a:endPar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0"/>
                        </a:spcAft>
                      </a:pP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“Jesus </a:t>
                      </a:r>
                      <a:r>
                        <a:rPr lang="en-US" sz="3200" dirty="0" err="1">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saith</a:t>
                      </a:r>
                      <a:r>
                        <a:rPr lang="en-US"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rPr>
                        <a:t> unto him, I am the way, the truth, and the life: no man cometh unto the Father, but by Me.”  John 14:6</a:t>
                      </a:r>
                    </a:p>
                    <a:p>
                      <a:pPr marL="0" marR="0" algn="just">
                        <a:spcBef>
                          <a:spcPts val="0"/>
                        </a:spcBef>
                        <a:spcAft>
                          <a:spcPts val="0"/>
                        </a:spcAft>
                      </a:pPr>
                      <a:endParaRPr lang="en-US"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4306" marR="114306" marT="0" marB="0">
                    <a:solidFill>
                      <a:schemeClr val="bg1">
                        <a:lumMod val="50000"/>
                        <a:lumOff val="50000"/>
                      </a:schemeClr>
                    </a:solidFill>
                  </a:tcPr>
                </a:tc>
                <a:extLst>
                  <a:ext uri="{0D108BD9-81ED-4DB2-BD59-A6C34878D82A}">
                    <a16:rowId xmlns:a16="http://schemas.microsoft.com/office/drawing/2014/main" val="514468994"/>
                  </a:ext>
                </a:extLst>
              </a:tr>
            </a:tbl>
          </a:graphicData>
        </a:graphic>
      </p:graphicFrame>
      <p:pic>
        <p:nvPicPr>
          <p:cNvPr id="58375" name="Picture 4">
            <a:extLst>
              <a:ext uri="{FF2B5EF4-FFF2-40B4-BE49-F238E27FC236}">
                <a16:creationId xmlns:a16="http://schemas.microsoft.com/office/drawing/2014/main" id="{128107CE-8E23-284B-B453-269410C87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7979F08B-7A86-5D43-BB8B-C63CAF749CB6}"/>
              </a:ext>
            </a:extLst>
          </p:cNvPr>
          <p:cNvSpPr>
            <a:spLocks noGrp="1"/>
          </p:cNvSpPr>
          <p:nvPr>
            <p:ph type="title"/>
          </p:nvPr>
        </p:nvSpPr>
        <p:spPr>
          <a:xfrm>
            <a:off x="1118737" y="609600"/>
            <a:ext cx="10148819" cy="970450"/>
          </a:xfrm>
        </p:spPr>
        <p:txBody>
          <a:bodyPr/>
          <a:lstStyle/>
          <a:p>
            <a:pPr algn="l" eaLnBrk="1" fontAlgn="auto" hangingPunct="1">
              <a:spcBef>
                <a:spcPts val="0"/>
              </a:spcBef>
              <a:spcAft>
                <a:spcPts val="0"/>
              </a:spcAft>
              <a:defRPr/>
            </a:pPr>
            <a:r>
              <a:rPr lang="en-US" sz="3800" dirty="0">
                <a:effectLst/>
                <a:ea typeface="+mj-ea"/>
              </a:rPr>
              <a:t>Did Jesus Predict the Coming of Mohammad?</a:t>
            </a:r>
            <a:endParaRPr lang="en-US" sz="3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19CF84-3BF7-524F-9190-4D6B6671B16B}"/>
              </a:ext>
            </a:extLst>
          </p:cNvPr>
          <p:cNvGraphicFramePr>
            <a:graphicFrameLocks noGrp="1"/>
          </p:cNvGraphicFramePr>
          <p:nvPr/>
        </p:nvGraphicFramePr>
        <p:xfrm>
          <a:off x="1130300" y="1579563"/>
          <a:ext cx="10137775" cy="3657600"/>
        </p:xfrm>
        <a:graphic>
          <a:graphicData uri="http://schemas.openxmlformats.org/drawingml/2006/table">
            <a:tbl>
              <a:tblPr>
                <a:tableStyleId>{5C22544A-7EE6-4342-B048-85BDC9FD1C3A}</a:tableStyleId>
              </a:tblPr>
              <a:tblGrid>
                <a:gridCol w="10137775">
                  <a:extLst>
                    <a:ext uri="{9D8B030D-6E8A-4147-A177-3AD203B41FA5}">
                      <a16:colId xmlns:a16="http://schemas.microsoft.com/office/drawing/2014/main" val="3249984606"/>
                    </a:ext>
                  </a:extLst>
                </a:gridCol>
              </a:tblGrid>
              <a:tr h="3572863">
                <a:tc>
                  <a:txBody>
                    <a:bodyPr/>
                    <a:lstStyle/>
                    <a:p>
                      <a:pPr marL="0" marR="0" algn="just">
                        <a:spcBef>
                          <a:spcPts val="0"/>
                        </a:spcBef>
                        <a:spcAft>
                          <a:spcPts val="0"/>
                        </a:spcAft>
                      </a:pPr>
                      <a:r>
                        <a:rPr lang="en-US" sz="3000" dirty="0">
                          <a:solidFill>
                            <a:schemeClr val="tx1"/>
                          </a:solidFill>
                          <a:effectLst/>
                        </a:rPr>
                        <a:t>It is not out of ignorance that the Qur’an denied Jesus’ deity, but rather a deliberate attack against the deity of our Lord and Savior and His sacrificial work on the cross. Both of which are essential to salvation of mankind.  </a:t>
                      </a:r>
                    </a:p>
                    <a:p>
                      <a:pPr marL="0" marR="0" algn="just">
                        <a:spcBef>
                          <a:spcPts val="0"/>
                        </a:spcBef>
                        <a:spcAft>
                          <a:spcPts val="0"/>
                        </a:spcAft>
                      </a:pPr>
                      <a:endParaRPr lang="en-US" sz="3000" dirty="0">
                        <a:solidFill>
                          <a:schemeClr val="tx1"/>
                        </a:solidFill>
                        <a:effectLst/>
                      </a:endParaRPr>
                    </a:p>
                    <a:p>
                      <a:pPr marL="0" marR="0" algn="just">
                        <a:spcBef>
                          <a:spcPts val="0"/>
                        </a:spcBef>
                        <a:spcAft>
                          <a:spcPts val="0"/>
                        </a:spcAft>
                      </a:pPr>
                      <a:r>
                        <a:rPr lang="en-US" sz="3000" dirty="0">
                          <a:solidFill>
                            <a:schemeClr val="tx1"/>
                          </a:solidFill>
                          <a:effectLst/>
                        </a:rPr>
                        <a:t>“But though we, or an angel from heaven, preach any other gospel unto you than that which we have preached unto you, let him be accursed.” Galatians 1:8</a:t>
                      </a:r>
                    </a:p>
                  </a:txBody>
                  <a:tcPr marL="114297" marR="114297" marT="0" marB="0">
                    <a:solidFill>
                      <a:schemeClr val="bg1">
                        <a:lumMod val="50000"/>
                        <a:lumOff val="50000"/>
                      </a:schemeClr>
                    </a:solidFill>
                  </a:tcPr>
                </a:tc>
                <a:extLst>
                  <a:ext uri="{0D108BD9-81ED-4DB2-BD59-A6C34878D82A}">
                    <a16:rowId xmlns:a16="http://schemas.microsoft.com/office/drawing/2014/main" val="1288965255"/>
                  </a:ext>
                </a:extLst>
              </a:tr>
            </a:tbl>
          </a:graphicData>
        </a:graphic>
      </p:graphicFrame>
      <p:sp>
        <p:nvSpPr>
          <p:cNvPr id="4" name="Title 4">
            <a:extLst>
              <a:ext uri="{FF2B5EF4-FFF2-40B4-BE49-F238E27FC236}">
                <a16:creationId xmlns:a16="http://schemas.microsoft.com/office/drawing/2014/main" id="{EA4D9AD8-A5E6-B44F-BC3B-D8351146C86F}"/>
              </a:ext>
            </a:extLst>
          </p:cNvPr>
          <p:cNvSpPr txBox="1">
            <a:spLocks/>
          </p:cNvSpPr>
          <p:nvPr/>
        </p:nvSpPr>
        <p:spPr>
          <a:xfrm>
            <a:off x="1129553" y="609600"/>
            <a:ext cx="10353762" cy="970450"/>
          </a:xfrm>
          <a:prstGeom prst="rect">
            <a:avLst/>
          </a:prstGeom>
          <a:effectLst>
            <a:outerShdw blurRad="25400" dir="17880000">
              <a:srgbClr val="000000">
                <a:alpha val="46000"/>
              </a:srgbClr>
            </a:outerShdw>
          </a:effectLst>
        </p:spPr>
        <p:txBody>
          <a:bodyPr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Bef>
                <a:spcPts val="0"/>
              </a:spcBef>
              <a:spcAft>
                <a:spcPts val="0"/>
              </a:spcAft>
              <a:defRPr/>
            </a:pPr>
            <a:r>
              <a:rPr lang="en-US" dirty="0">
                <a:effectLst/>
              </a:rPr>
              <a:t>The Qur’an &amp; Jesus </a:t>
            </a:r>
            <a:endParaRPr lang="en-US" sz="3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59400" name="Picture 4">
            <a:extLst>
              <a:ext uri="{FF2B5EF4-FFF2-40B4-BE49-F238E27FC236}">
                <a16:creationId xmlns:a16="http://schemas.microsoft.com/office/drawing/2014/main" id="{77BC9A11-324E-D743-BF88-085CE0CC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19CF84-3BF7-524F-9190-4D6B6671B16B}"/>
              </a:ext>
            </a:extLst>
          </p:cNvPr>
          <p:cNvGraphicFramePr>
            <a:graphicFrameLocks noGrp="1"/>
          </p:cNvGraphicFramePr>
          <p:nvPr/>
        </p:nvGraphicFramePr>
        <p:xfrm>
          <a:off x="1146175" y="1495425"/>
          <a:ext cx="9834563" cy="4013200"/>
        </p:xfrm>
        <a:graphic>
          <a:graphicData uri="http://schemas.openxmlformats.org/drawingml/2006/table">
            <a:tbl>
              <a:tblPr>
                <a:tableStyleId>{5C22544A-7EE6-4342-B048-85BDC9FD1C3A}</a:tableStyleId>
              </a:tblPr>
              <a:tblGrid>
                <a:gridCol w="9834563">
                  <a:extLst>
                    <a:ext uri="{9D8B030D-6E8A-4147-A177-3AD203B41FA5}">
                      <a16:colId xmlns:a16="http://schemas.microsoft.com/office/drawing/2014/main" val="3249984606"/>
                    </a:ext>
                  </a:extLst>
                </a:gridCol>
              </a:tblGrid>
              <a:tr h="4013200">
                <a:tc>
                  <a:txBody>
                    <a:bodyPr/>
                    <a:lstStyle/>
                    <a:p>
                      <a:pPr marL="0" marR="0" algn="just">
                        <a:spcBef>
                          <a:spcPts val="0"/>
                        </a:spcBef>
                        <a:spcAft>
                          <a:spcPts val="0"/>
                        </a:spcAft>
                      </a:pPr>
                      <a:r>
                        <a:rPr lang="en-US" sz="2600" dirty="0">
                          <a:solidFill>
                            <a:schemeClr val="tx1"/>
                          </a:solidFill>
                          <a:effectLst/>
                        </a:rPr>
                        <a:t>Even though BOTH the Koran and Bible teach that Jesus Christ was born of a virgin, conceived by the Spirit, called the Word of God, sinless, with God, and coming back to judge the world, we don’t believe that “The Messiah” of the Koran is the Jesus of the Bible because of the Qur’anic attack on Jesus’ deity and finished work on the cross.</a:t>
                      </a:r>
                    </a:p>
                    <a:p>
                      <a:pPr marL="0" marR="0" algn="just">
                        <a:spcBef>
                          <a:spcPts val="0"/>
                        </a:spcBef>
                        <a:spcAft>
                          <a:spcPts val="0"/>
                        </a:spcAft>
                      </a:pPr>
                      <a:endParaRPr lang="en-US" sz="2600" dirty="0">
                        <a:solidFill>
                          <a:schemeClr val="tx1"/>
                        </a:solidFill>
                        <a:effectLst/>
                      </a:endParaRPr>
                    </a:p>
                    <a:p>
                      <a:pPr marL="0" marR="0" algn="just">
                        <a:spcBef>
                          <a:spcPts val="0"/>
                        </a:spcBef>
                        <a:spcAft>
                          <a:spcPts val="0"/>
                        </a:spcAft>
                      </a:pPr>
                      <a:r>
                        <a:rPr lang="en-US" sz="2600" dirty="0">
                          <a:solidFill>
                            <a:schemeClr val="tx1"/>
                          </a:solidFill>
                          <a:effectLst/>
                        </a:rPr>
                        <a:t>Who then is the Jesus of the Koran? We have no option but to say that the Jesus of the Koran is a counterfeit of the Biblical living Jesus who died for our sins. </a:t>
                      </a:r>
                      <a:endParaRPr lang="en-US" sz="26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4294" marR="114294" marT="0" marB="0">
                    <a:solidFill>
                      <a:schemeClr val="bg1">
                        <a:lumMod val="50000"/>
                        <a:lumOff val="50000"/>
                      </a:schemeClr>
                    </a:solidFill>
                  </a:tcPr>
                </a:tc>
                <a:extLst>
                  <a:ext uri="{0D108BD9-81ED-4DB2-BD59-A6C34878D82A}">
                    <a16:rowId xmlns:a16="http://schemas.microsoft.com/office/drawing/2014/main" val="1288965255"/>
                  </a:ext>
                </a:extLst>
              </a:tr>
            </a:tbl>
          </a:graphicData>
        </a:graphic>
      </p:graphicFrame>
      <p:pic>
        <p:nvPicPr>
          <p:cNvPr id="60423" name="Picture 4">
            <a:extLst>
              <a:ext uri="{FF2B5EF4-FFF2-40B4-BE49-F238E27FC236}">
                <a16:creationId xmlns:a16="http://schemas.microsoft.com/office/drawing/2014/main" id="{16BAB8F4-3F1B-314F-9AEB-98FC14E6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a:extLst>
              <a:ext uri="{FF2B5EF4-FFF2-40B4-BE49-F238E27FC236}">
                <a16:creationId xmlns:a16="http://schemas.microsoft.com/office/drawing/2014/main" id="{FE11E7F6-C797-4145-A1A7-994F905DB63B}"/>
              </a:ext>
            </a:extLst>
          </p:cNvPr>
          <p:cNvSpPr txBox="1">
            <a:spLocks/>
          </p:cNvSpPr>
          <p:nvPr/>
        </p:nvSpPr>
        <p:spPr>
          <a:xfrm>
            <a:off x="1169901" y="609600"/>
            <a:ext cx="10353762" cy="970450"/>
          </a:xfrm>
          <a:prstGeom prst="rect">
            <a:avLst/>
          </a:prstGeom>
          <a:effectLst>
            <a:outerShdw blurRad="25400" dir="17880000">
              <a:srgbClr val="000000">
                <a:alpha val="46000"/>
              </a:srgbClr>
            </a:outerShdw>
          </a:effectLst>
        </p:spPr>
        <p:txBody>
          <a:bodyPr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Bef>
                <a:spcPts val="0"/>
              </a:spcBef>
              <a:spcAft>
                <a:spcPts val="0"/>
              </a:spcAft>
              <a:defRPr/>
            </a:pPr>
            <a:r>
              <a:rPr lang="en-US" dirty="0">
                <a:effectLst/>
              </a:rPr>
              <a:t>Conclusion: </a:t>
            </a:r>
            <a:endParaRPr lang="en-US" sz="3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AAB13-8009-344E-B67E-0AC245883BBA}"/>
              </a:ext>
            </a:extLst>
          </p:cNvPr>
          <p:cNvSpPr>
            <a:spLocks noGrp="1"/>
          </p:cNvSpPr>
          <p:nvPr>
            <p:ph idx="1"/>
          </p:nvPr>
        </p:nvSpPr>
        <p:spPr>
          <a:xfrm>
            <a:off x="2105025" y="2227262"/>
            <a:ext cx="7989888" cy="4630737"/>
          </a:xfrm>
        </p:spPr>
        <p:txBody>
          <a:bodyPr/>
          <a:lstStyle/>
          <a:p>
            <a:pPr marL="36900" indent="0" algn="just" eaLnBrk="1" fontAlgn="auto" hangingPunct="1">
              <a:buFont typeface="Wingdings 2" charset="2"/>
              <a:buNone/>
              <a:defRPr/>
            </a:pPr>
            <a:r>
              <a:rPr lang="en-US" sz="3600" dirty="0">
                <a:solidFill>
                  <a:schemeClr val="tx1"/>
                </a:solidFill>
                <a:effectLst/>
              </a:rPr>
              <a:t>One familiar response from Muslims when Christians witness to them is, “We believe in Jesus.” Are they referring to the Jesus of the Bible? Did he die on the cross? And, is he the Savior of the World?</a:t>
            </a:r>
            <a:endParaRPr lang="en-US" sz="3600" dirty="0">
              <a:solidFill>
                <a:schemeClr val="tx1"/>
              </a:solidFill>
            </a:endParaRPr>
          </a:p>
          <a:p>
            <a:pPr marL="306000" indent="-306000" algn="just" eaLnBrk="1" fontAlgn="auto" hangingPunct="1">
              <a:buFont typeface="Wingdings 2" charset="2"/>
              <a:buChar char=""/>
              <a:defRPr/>
            </a:pPr>
            <a:endParaRPr lang="en-US" dirty="0">
              <a:solidFill>
                <a:schemeClr val="tx1"/>
              </a:solidFill>
            </a:endParaRPr>
          </a:p>
        </p:txBody>
      </p:sp>
      <p:sp>
        <p:nvSpPr>
          <p:cNvPr id="38915" name="Date Placeholder 3">
            <a:extLst>
              <a:ext uri="{FF2B5EF4-FFF2-40B4-BE49-F238E27FC236}">
                <a16:creationId xmlns:a16="http://schemas.microsoft.com/office/drawing/2014/main" id="{FB7305C8-0EE2-A840-A0CE-5675B4291C7E}"/>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defRPr/>
            </a:pPr>
            <a:fld id="{ED4F76BF-0AF8-6A4E-B50B-90102E0C3144}" type="datetime1">
              <a:rPr lang="en-US" altLang="en-US" sz="900">
                <a:solidFill>
                  <a:schemeClr val="accent2"/>
                </a:solidFill>
              </a:rPr>
              <a:pPr>
                <a:defRPr/>
              </a:pPr>
              <a:t>7/19/22</a:t>
            </a:fld>
            <a:endParaRPr lang="en-GB" altLang="en-US" sz="900">
              <a:solidFill>
                <a:schemeClr val="accent2"/>
              </a:solidFill>
            </a:endParaRPr>
          </a:p>
        </p:txBody>
      </p:sp>
      <p:pic>
        <p:nvPicPr>
          <p:cNvPr id="24579" name="Picture 4">
            <a:extLst>
              <a:ext uri="{FF2B5EF4-FFF2-40B4-BE49-F238E27FC236}">
                <a16:creationId xmlns:a16="http://schemas.microsoft.com/office/drawing/2014/main" id="{9B8A4DFE-056D-3741-B923-9DFE68F86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0">
            <a:extLst>
              <a:ext uri="{FF2B5EF4-FFF2-40B4-BE49-F238E27FC236}">
                <a16:creationId xmlns:a16="http://schemas.microsoft.com/office/drawing/2014/main" id="{E572E710-A3FC-CE4D-9B00-1120C9396417}"/>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C8190884-D0C4-DA4E-9843-CCC5738FE986}"/>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A55DBE41-AC3A-5C44-ABDE-530EAB8F8A9F}"/>
              </a:ext>
            </a:extLst>
          </p:cNvPr>
          <p:cNvSpPr>
            <a:spLocks noGrp="1"/>
          </p:cNvSpPr>
          <p:nvPr>
            <p:ph type="title"/>
          </p:nvPr>
        </p:nvSpPr>
        <p:spPr>
          <a:xfrm>
            <a:off x="757681" y="609600"/>
            <a:ext cx="10353762" cy="970450"/>
          </a:xfrm>
        </p:spPr>
        <p:txBody>
          <a:bodyPr/>
          <a:lstStyle/>
          <a:p>
            <a:pPr algn="l" eaLnBrk="1" fontAlgn="auto" hangingPunct="1">
              <a:spcBef>
                <a:spcPts val="0"/>
              </a:spcBef>
              <a:spcAft>
                <a:spcPts val="0"/>
              </a:spcAft>
              <a:defRPr/>
            </a:pPr>
            <a:r>
              <a:rPr lang="en-US" dirty="0"/>
              <a:t>What Did Allah Accomplish by Sending Jesus: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1444" name="Picture 5">
            <a:extLst>
              <a:ext uri="{FF2B5EF4-FFF2-40B4-BE49-F238E27FC236}">
                <a16:creationId xmlns:a16="http://schemas.microsoft.com/office/drawing/2014/main" id="{5E8914EA-B7FC-574C-A946-D21C6EEC41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0">
            <a:extLst>
              <a:ext uri="{FF2B5EF4-FFF2-40B4-BE49-F238E27FC236}">
                <a16:creationId xmlns:a16="http://schemas.microsoft.com/office/drawing/2014/main" id="{C52BE453-489A-454F-A396-383C6D842427}"/>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C8190884-D0C4-DA4E-9843-CCC5738FE986}"/>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467" name="Picture 5">
            <a:extLst>
              <a:ext uri="{FF2B5EF4-FFF2-40B4-BE49-F238E27FC236}">
                <a16:creationId xmlns:a16="http://schemas.microsoft.com/office/drawing/2014/main" id="{7120614F-F703-E249-96D7-945FCEDE8E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5371C288-9E02-6E48-9F33-3DAE027F6061}"/>
              </a:ext>
            </a:extLst>
          </p:cNvPr>
          <p:cNvSpPr>
            <a:spLocks noGrp="1"/>
          </p:cNvSpPr>
          <p:nvPr>
            <p:ph type="title"/>
          </p:nvPr>
        </p:nvSpPr>
        <p:spPr>
          <a:xfrm>
            <a:off x="757681" y="609600"/>
            <a:ext cx="10353762" cy="970450"/>
          </a:xfrm>
        </p:spPr>
        <p:txBody>
          <a:bodyPr/>
          <a:lstStyle/>
          <a:p>
            <a:pPr algn="l" eaLnBrk="1" fontAlgn="auto" hangingPunct="1">
              <a:spcBef>
                <a:spcPts val="0"/>
              </a:spcBef>
              <a:spcAft>
                <a:spcPts val="0"/>
              </a:spcAft>
              <a:defRPr/>
            </a:pPr>
            <a:r>
              <a:rPr lang="en-US" dirty="0"/>
              <a:t>What Did Allah Accomplish by Sending Jesus: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0">
            <a:extLst>
              <a:ext uri="{FF2B5EF4-FFF2-40B4-BE49-F238E27FC236}">
                <a16:creationId xmlns:a16="http://schemas.microsoft.com/office/drawing/2014/main" id="{9E0AFBFE-E42B-DA49-AB89-F3FC8E003482}"/>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0971C2A9-718A-E64C-BAD2-E191CEFD6192}"/>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A238CE2D-9F9B-EE4E-B343-A25D78F48182}"/>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t>What Did God Accomplish by Sending Jesus: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3492" name="Picture 5">
            <a:extLst>
              <a:ext uri="{FF2B5EF4-FFF2-40B4-BE49-F238E27FC236}">
                <a16:creationId xmlns:a16="http://schemas.microsoft.com/office/drawing/2014/main" id="{8D29B07A-343B-594C-A884-0A650F2B55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0">
            <a:extLst>
              <a:ext uri="{FF2B5EF4-FFF2-40B4-BE49-F238E27FC236}">
                <a16:creationId xmlns:a16="http://schemas.microsoft.com/office/drawing/2014/main" id="{8AC36BB7-60D8-1847-A135-D1AC07267E9C}"/>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0971C2A9-718A-E64C-BAD2-E191CEFD6192}"/>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5" name="Picture 5">
            <a:extLst>
              <a:ext uri="{FF2B5EF4-FFF2-40B4-BE49-F238E27FC236}">
                <a16:creationId xmlns:a16="http://schemas.microsoft.com/office/drawing/2014/main" id="{7A6A1F58-1AD7-F348-AA36-4CFADC879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42F350EF-9C40-434D-B7D1-59919F3F882E}"/>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t>What Did God Accomplish by Sending Jesus: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E8BE-627F-B546-B2D3-FF7A84A32FF5}"/>
              </a:ext>
            </a:extLst>
          </p:cNvPr>
          <p:cNvSpPr>
            <a:spLocks noGrp="1"/>
          </p:cNvSpPr>
          <p:nvPr>
            <p:ph type="title"/>
          </p:nvPr>
        </p:nvSpPr>
        <p:spPr/>
        <p:txBody>
          <a:bodyPr>
            <a:normAutofit/>
          </a:bodyPr>
          <a:lstStyle/>
          <a:p>
            <a:pPr algn="l"/>
            <a:r>
              <a:rPr lang="en-US" sz="5400" i="1" dirty="0"/>
              <a:t>The </a:t>
            </a:r>
            <a:r>
              <a:rPr lang="en-US" sz="5400" i="1" dirty="0" err="1"/>
              <a:t>Saiegs</a:t>
            </a:r>
            <a:endParaRPr lang="en-US" sz="5400" i="1" dirty="0"/>
          </a:p>
        </p:txBody>
      </p:sp>
      <p:pic>
        <p:nvPicPr>
          <p:cNvPr id="5" name="Picture 4">
            <a:extLst>
              <a:ext uri="{FF2B5EF4-FFF2-40B4-BE49-F238E27FC236}">
                <a16:creationId xmlns:a16="http://schemas.microsoft.com/office/drawing/2014/main" id="{CB374BF3-B01E-754E-86CC-A79A1A00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1231900"/>
            <a:ext cx="7505700" cy="5626100"/>
          </a:xfrm>
          <a:prstGeom prst="rect">
            <a:avLst/>
          </a:prstGeom>
        </p:spPr>
      </p:pic>
      <p:pic>
        <p:nvPicPr>
          <p:cNvPr id="3" name="Picture 2">
            <a:extLst>
              <a:ext uri="{FF2B5EF4-FFF2-40B4-BE49-F238E27FC236}">
                <a16:creationId xmlns:a16="http://schemas.microsoft.com/office/drawing/2014/main" id="{D2800579-6453-D04E-8963-36810DA6B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0"/>
            <a:ext cx="7505700" cy="5626100"/>
          </a:xfrm>
          <a:prstGeom prst="rect">
            <a:avLst/>
          </a:prstGeom>
        </p:spPr>
      </p:pic>
    </p:spTree>
    <p:extLst>
      <p:ext uri="{BB962C8B-B14F-4D97-AF65-F5344CB8AC3E}">
        <p14:creationId xmlns:p14="http://schemas.microsoft.com/office/powerpoint/2010/main" val="141830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D790-6F8B-3F43-B508-FF67EAA200D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CD52AB6-11F9-8445-B5AD-CD8B89BE5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239" y="0"/>
            <a:ext cx="4899567" cy="6738744"/>
          </a:xfrm>
          <a:prstGeom prst="rect">
            <a:avLst/>
          </a:prstGeom>
        </p:spPr>
      </p:pic>
      <p:pic>
        <p:nvPicPr>
          <p:cNvPr id="8" name="Picture 7">
            <a:extLst>
              <a:ext uri="{FF2B5EF4-FFF2-40B4-BE49-F238E27FC236}">
                <a16:creationId xmlns:a16="http://schemas.microsoft.com/office/drawing/2014/main" id="{1DB1E16D-987B-C245-8624-25017C99F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4673600" cy="6845300"/>
          </a:xfrm>
          <a:prstGeom prst="rect">
            <a:avLst/>
          </a:prstGeom>
        </p:spPr>
      </p:pic>
      <p:pic>
        <p:nvPicPr>
          <p:cNvPr id="10" name="Picture 9">
            <a:extLst>
              <a:ext uri="{FF2B5EF4-FFF2-40B4-BE49-F238E27FC236}">
                <a16:creationId xmlns:a16="http://schemas.microsoft.com/office/drawing/2014/main" id="{BAF5CCF1-CA1B-B242-B5FC-5AE0AE579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150" y="615950"/>
            <a:ext cx="7505700" cy="5626100"/>
          </a:xfrm>
          <a:prstGeom prst="rect">
            <a:avLst/>
          </a:prstGeom>
        </p:spPr>
      </p:pic>
    </p:spTree>
    <p:extLst>
      <p:ext uri="{BB962C8B-B14F-4D97-AF65-F5344CB8AC3E}">
        <p14:creationId xmlns:p14="http://schemas.microsoft.com/office/powerpoint/2010/main" val="3212203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93232-9ED7-4B42-A0BE-08E45C24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05700" cy="5626100"/>
          </a:xfrm>
          <a:prstGeom prst="rect">
            <a:avLst/>
          </a:prstGeom>
        </p:spPr>
      </p:pic>
      <p:pic>
        <p:nvPicPr>
          <p:cNvPr id="5" name="Picture 4">
            <a:extLst>
              <a:ext uri="{FF2B5EF4-FFF2-40B4-BE49-F238E27FC236}">
                <a16:creationId xmlns:a16="http://schemas.microsoft.com/office/drawing/2014/main" id="{CDDFAD26-2F14-7741-90B0-564D1FADA4E1}"/>
              </a:ext>
            </a:extLst>
          </p:cNvPr>
          <p:cNvPicPr>
            <a:picLocks noChangeAspect="1"/>
          </p:cNvPicPr>
          <p:nvPr/>
        </p:nvPicPr>
        <p:blipFill rotWithShape="1">
          <a:blip r:embed="rId3">
            <a:extLst>
              <a:ext uri="{28A0092B-C50C-407E-A947-70E740481C1C}">
                <a14:useLocalDpi xmlns:a14="http://schemas.microsoft.com/office/drawing/2010/main" val="0"/>
              </a:ext>
            </a:extLst>
          </a:blip>
          <a:srcRect l="13860" t="19122" b="10449"/>
          <a:stretch/>
        </p:blipFill>
        <p:spPr>
          <a:xfrm>
            <a:off x="5726642" y="0"/>
            <a:ext cx="6465358" cy="3962400"/>
          </a:xfrm>
          <a:prstGeom prst="rect">
            <a:avLst/>
          </a:prstGeom>
        </p:spPr>
      </p:pic>
      <p:pic>
        <p:nvPicPr>
          <p:cNvPr id="8" name="Picture 7">
            <a:extLst>
              <a:ext uri="{FF2B5EF4-FFF2-40B4-BE49-F238E27FC236}">
                <a16:creationId xmlns:a16="http://schemas.microsoft.com/office/drawing/2014/main" id="{E6E8C172-C30A-1D4C-8AF9-6BFC122FA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732" y="2720135"/>
            <a:ext cx="5520267" cy="4137865"/>
          </a:xfrm>
          <a:prstGeom prst="rect">
            <a:avLst/>
          </a:prstGeom>
        </p:spPr>
      </p:pic>
    </p:spTree>
    <p:extLst>
      <p:ext uri="{BB962C8B-B14F-4D97-AF65-F5344CB8AC3E}">
        <p14:creationId xmlns:p14="http://schemas.microsoft.com/office/powerpoint/2010/main" val="2874481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53401-47E8-7B43-ABE1-7253FCE27C1E}"/>
              </a:ext>
            </a:extLst>
          </p:cNvPr>
          <p:cNvPicPr>
            <a:picLocks noChangeAspect="1"/>
          </p:cNvPicPr>
          <p:nvPr/>
        </p:nvPicPr>
        <p:blipFill rotWithShape="1">
          <a:blip r:embed="rId2">
            <a:extLst>
              <a:ext uri="{28A0092B-C50C-407E-A947-70E740481C1C}">
                <a14:useLocalDpi xmlns:a14="http://schemas.microsoft.com/office/drawing/2010/main" val="0"/>
              </a:ext>
            </a:extLst>
          </a:blip>
          <a:srcRect l="18845" r="7890" b="10835"/>
          <a:stretch/>
        </p:blipFill>
        <p:spPr>
          <a:xfrm>
            <a:off x="7756175" y="2811463"/>
            <a:ext cx="4435825" cy="4046537"/>
          </a:xfrm>
          <a:prstGeom prst="rect">
            <a:avLst/>
          </a:prstGeom>
        </p:spPr>
      </p:pic>
      <p:pic>
        <p:nvPicPr>
          <p:cNvPr id="9" name="Picture 8">
            <a:extLst>
              <a:ext uri="{FF2B5EF4-FFF2-40B4-BE49-F238E27FC236}">
                <a16:creationId xmlns:a16="http://schemas.microsoft.com/office/drawing/2014/main" id="{6343E607-E434-5D48-9764-4BBD0C8BE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05700" cy="5626100"/>
          </a:xfrm>
          <a:prstGeom prst="rect">
            <a:avLst/>
          </a:prstGeom>
        </p:spPr>
      </p:pic>
    </p:spTree>
    <p:extLst>
      <p:ext uri="{BB962C8B-B14F-4D97-AF65-F5344CB8AC3E}">
        <p14:creationId xmlns:p14="http://schemas.microsoft.com/office/powerpoint/2010/main" val="187122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A0CF-9ECA-6F48-95F5-6BD59E48B07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E982388-B55B-004D-BEA6-6EF6459C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799" y="0"/>
            <a:ext cx="3157007" cy="3740367"/>
          </a:xfrm>
          <a:prstGeom prst="rect">
            <a:avLst/>
          </a:prstGeom>
        </p:spPr>
      </p:pic>
      <p:pic>
        <p:nvPicPr>
          <p:cNvPr id="6" name="Picture 5">
            <a:extLst>
              <a:ext uri="{FF2B5EF4-FFF2-40B4-BE49-F238E27FC236}">
                <a16:creationId xmlns:a16="http://schemas.microsoft.com/office/drawing/2014/main" id="{777BEC78-3342-FF40-9B4E-1B3C585C8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06" y="3048000"/>
            <a:ext cx="3078703" cy="3810000"/>
          </a:xfrm>
          <a:prstGeom prst="rect">
            <a:avLst/>
          </a:prstGeom>
        </p:spPr>
      </p:pic>
      <p:pic>
        <p:nvPicPr>
          <p:cNvPr id="8" name="Picture 7">
            <a:extLst>
              <a:ext uri="{FF2B5EF4-FFF2-40B4-BE49-F238E27FC236}">
                <a16:creationId xmlns:a16="http://schemas.microsoft.com/office/drawing/2014/main" id="{A3C839D0-6700-1A41-BA96-34C12FCC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073" y="0"/>
            <a:ext cx="3061759" cy="3510817"/>
          </a:xfrm>
          <a:prstGeom prst="rect">
            <a:avLst/>
          </a:prstGeom>
        </p:spPr>
      </p:pic>
      <p:pic>
        <p:nvPicPr>
          <p:cNvPr id="10" name="Picture 9">
            <a:extLst>
              <a:ext uri="{FF2B5EF4-FFF2-40B4-BE49-F238E27FC236}">
                <a16:creationId xmlns:a16="http://schemas.microsoft.com/office/drawing/2014/main" id="{BB96F129-EFDB-9A46-A45C-9EBD567FE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846527" cy="3648135"/>
          </a:xfrm>
          <a:prstGeom prst="rect">
            <a:avLst/>
          </a:prstGeom>
        </p:spPr>
      </p:pic>
      <p:pic>
        <p:nvPicPr>
          <p:cNvPr id="12" name="Picture 11">
            <a:extLst>
              <a:ext uri="{FF2B5EF4-FFF2-40B4-BE49-F238E27FC236}">
                <a16:creationId xmlns:a16="http://schemas.microsoft.com/office/drawing/2014/main" id="{B9D6D8A9-C7EB-8B4D-85FC-841F3700C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1" y="3648135"/>
            <a:ext cx="2948508" cy="3260139"/>
          </a:xfrm>
          <a:prstGeom prst="rect">
            <a:avLst/>
          </a:prstGeom>
        </p:spPr>
      </p:pic>
      <p:pic>
        <p:nvPicPr>
          <p:cNvPr id="16" name="Picture 15">
            <a:extLst>
              <a:ext uri="{FF2B5EF4-FFF2-40B4-BE49-F238E27FC236}">
                <a16:creationId xmlns:a16="http://schemas.microsoft.com/office/drawing/2014/main" id="{07D1F6D6-1028-374D-956A-47F589035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6527" y="0"/>
            <a:ext cx="6263615" cy="6858000"/>
          </a:xfrm>
          <a:prstGeom prst="rect">
            <a:avLst/>
          </a:prstGeom>
        </p:spPr>
      </p:pic>
    </p:spTree>
    <p:extLst>
      <p:ext uri="{BB962C8B-B14F-4D97-AF65-F5344CB8AC3E}">
        <p14:creationId xmlns:p14="http://schemas.microsoft.com/office/powerpoint/2010/main" val="619185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5">
            <a:extLst>
              <a:ext uri="{FF2B5EF4-FFF2-40B4-BE49-F238E27FC236}">
                <a16:creationId xmlns:a16="http://schemas.microsoft.com/office/drawing/2014/main" id="{F5D33E3A-D0D5-5A4E-A5CC-53BEA913E968}"/>
              </a:ext>
            </a:extLst>
          </p:cNvPr>
          <p:cNvPicPr>
            <a:picLocks noGrp="1" noChangeAspect="1" noChangeArrowheads="1"/>
          </p:cNvPicPr>
          <p:nvPr>
            <p:ph idx="1"/>
          </p:nvPr>
        </p:nvPicPr>
        <p:blipFill rotWithShape="1">
          <a:blip r:embed="rId2">
            <a:alphaModFix amt="70000"/>
            <a:extLst>
              <a:ext uri="{28A0092B-C50C-407E-A947-70E740481C1C}">
                <a14:useLocalDpi xmlns:a14="http://schemas.microsoft.com/office/drawing/2010/main" val="0"/>
              </a:ext>
            </a:extLst>
          </a:blip>
          <a:srcRect t="11135" b="11340"/>
          <a:stretch/>
        </p:blipFill>
        <p:spPr>
          <a:xfrm>
            <a:off x="1900238" y="1781175"/>
            <a:ext cx="8382000" cy="3902075"/>
          </a:xfrm>
        </p:spPr>
      </p:pic>
      <p:sp>
        <p:nvSpPr>
          <p:cNvPr id="43010" name="Date Placeholder 3">
            <a:extLst>
              <a:ext uri="{FF2B5EF4-FFF2-40B4-BE49-F238E27FC236}">
                <a16:creationId xmlns:a16="http://schemas.microsoft.com/office/drawing/2014/main" id="{B8BCF992-40B2-4649-80BF-FF3DE612E8B1}"/>
              </a:ext>
            </a:extLst>
          </p:cNvPr>
          <p:cNvSpPr>
            <a:spLocks noGrp="1" noChangeArrowheads="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defRPr/>
            </a:pPr>
            <a:fld id="{7BB37BDB-FC02-7743-939B-8ED668630B60}" type="datetime1">
              <a:rPr lang="en-US" altLang="en-US" sz="900">
                <a:solidFill>
                  <a:schemeClr val="accent2"/>
                </a:solidFill>
              </a:rPr>
              <a:pPr>
                <a:defRPr/>
              </a:pPr>
              <a:t>7/19/22</a:t>
            </a:fld>
            <a:endParaRPr lang="en-GB" altLang="en-US" sz="900">
              <a:solidFill>
                <a:schemeClr val="accent2"/>
              </a:solidFill>
            </a:endParaRPr>
          </a:p>
        </p:txBody>
      </p:sp>
      <p:sp>
        <p:nvSpPr>
          <p:cNvPr id="5" name="Title 4">
            <a:extLst>
              <a:ext uri="{FF2B5EF4-FFF2-40B4-BE49-F238E27FC236}">
                <a16:creationId xmlns:a16="http://schemas.microsoft.com/office/drawing/2014/main" id="{4E68D1EB-6360-5C49-82D6-B5A2951F6696}"/>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Testimony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8A81-8F45-5E4D-B1DD-1384421ACDDE}"/>
              </a:ext>
            </a:extLst>
          </p:cNvPr>
          <p:cNvSpPr>
            <a:spLocks noGrp="1"/>
          </p:cNvSpPr>
          <p:nvPr>
            <p:ph type="ctrTitle"/>
          </p:nvPr>
        </p:nvSpPr>
        <p:spPr>
          <a:xfrm>
            <a:off x="300247" y="2234242"/>
            <a:ext cx="11569700" cy="1447584"/>
          </a:xfrm>
        </p:spPr>
        <p:txBody>
          <a:bodyPr/>
          <a:lstStyle/>
          <a:p>
            <a:pPr eaLnBrk="1" fontAlgn="auto" hangingPunct="1">
              <a:spcAft>
                <a:spcPts val="0"/>
              </a:spcAft>
              <a:defRPr/>
            </a:pPr>
            <a:r>
              <a:rPr lang="en-US" sz="6600" dirty="0">
                <a:ea typeface="+mj-ea"/>
              </a:rPr>
              <a:t>Who is the Jesus of the Koran?</a:t>
            </a:r>
          </a:p>
        </p:txBody>
      </p:sp>
      <p:sp>
        <p:nvSpPr>
          <p:cNvPr id="3" name="Subtitle 2">
            <a:extLst>
              <a:ext uri="{FF2B5EF4-FFF2-40B4-BE49-F238E27FC236}">
                <a16:creationId xmlns:a16="http://schemas.microsoft.com/office/drawing/2014/main" id="{5F79B30E-B6E6-E74B-AE57-77C90AEA3935}"/>
              </a:ext>
            </a:extLst>
          </p:cNvPr>
          <p:cNvSpPr>
            <a:spLocks noGrp="1"/>
          </p:cNvSpPr>
          <p:nvPr>
            <p:ph type="subTitle" idx="1"/>
          </p:nvPr>
        </p:nvSpPr>
        <p:spPr>
          <a:xfrm>
            <a:off x="300247" y="3681826"/>
            <a:ext cx="11569700" cy="585374"/>
          </a:xfrm>
        </p:spPr>
        <p:txBody>
          <a:bodyPr>
            <a:noAutofit/>
          </a:bodyPr>
          <a:lstStyle/>
          <a:p>
            <a:pPr eaLnBrk="1" fontAlgn="auto" hangingPunct="1">
              <a:buFont typeface="Wingdings 2" charset="2"/>
              <a:buNone/>
              <a:defRPr/>
            </a:pPr>
            <a:r>
              <a:rPr lang="en-US" sz="3200" b="1" dirty="0"/>
              <a:t>The Similarities and Differences Between Jesus and Isa</a:t>
            </a:r>
          </a:p>
        </p:txBody>
      </p:sp>
      <p:pic>
        <p:nvPicPr>
          <p:cNvPr id="25603" name="Picture 3">
            <a:extLst>
              <a:ext uri="{FF2B5EF4-FFF2-40B4-BE49-F238E27FC236}">
                <a16:creationId xmlns:a16="http://schemas.microsoft.com/office/drawing/2014/main" id="{894A0F7D-B032-7A4C-817A-6E8091490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8710-CE7D-B949-A4F4-3E9B03BCB452}"/>
              </a:ext>
            </a:extLst>
          </p:cNvPr>
          <p:cNvSpPr>
            <a:spLocks noGrp="1"/>
          </p:cNvSpPr>
          <p:nvPr>
            <p:ph type="ctrTitle"/>
          </p:nvPr>
        </p:nvSpPr>
        <p:spPr>
          <a:xfrm>
            <a:off x="304800" y="2234242"/>
            <a:ext cx="11565147" cy="1447584"/>
          </a:xfrm>
        </p:spPr>
        <p:txBody>
          <a:bodyPr/>
          <a:lstStyle/>
          <a:p>
            <a:pPr eaLnBrk="1" fontAlgn="auto" hangingPunct="1">
              <a:spcAft>
                <a:spcPts val="0"/>
              </a:spcAft>
              <a:defRPr/>
            </a:pPr>
            <a:r>
              <a:rPr lang="en-US" sz="4800" b="1" dirty="0">
                <a:ea typeface="+mj-ea"/>
              </a:rPr>
              <a:t>The Similarities Between Jesus and Isa</a:t>
            </a:r>
          </a:p>
        </p:txBody>
      </p:sp>
      <p:pic>
        <p:nvPicPr>
          <p:cNvPr id="26626" name="Picture 2">
            <a:extLst>
              <a:ext uri="{FF2B5EF4-FFF2-40B4-BE49-F238E27FC236}">
                <a16:creationId xmlns:a16="http://schemas.microsoft.com/office/drawing/2014/main" id="{7BDA6082-A3FA-DA43-BCC9-333AF8B9C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0">
            <a:extLst>
              <a:ext uri="{FF2B5EF4-FFF2-40B4-BE49-F238E27FC236}">
                <a16:creationId xmlns:a16="http://schemas.microsoft.com/office/drawing/2014/main" id="{6A6DFAC4-8DCD-C74A-BED4-1FF7EBC8AD14}"/>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0971C2A9-718A-E64C-BAD2-E191CEFD6192}"/>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A238CE2D-9F9B-EE4E-B343-A25D78F48182}"/>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a typeface="+mj-ea"/>
              </a:rPr>
              <a:t>Jesus Was Born of a Virgin: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27652" name="Picture 5">
            <a:extLst>
              <a:ext uri="{FF2B5EF4-FFF2-40B4-BE49-F238E27FC236}">
                <a16:creationId xmlns:a16="http://schemas.microsoft.com/office/drawing/2014/main" id="{7F0E77DF-8000-FE43-9FCC-6A20625E81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0D52-3BA2-F649-8C6D-5A15F12B4E04}"/>
              </a:ext>
            </a:extLst>
          </p:cNvPr>
          <p:cNvSpPr>
            <a:spLocks noGrp="1"/>
          </p:cNvSpPr>
          <p:nvPr>
            <p:ph type="title"/>
          </p:nvPr>
        </p:nvSpPr>
        <p:spPr>
          <a:xfrm>
            <a:off x="1269402" y="609600"/>
            <a:ext cx="9998673" cy="969963"/>
          </a:xfrm>
        </p:spPr>
        <p:txBody>
          <a:bodyPr>
            <a:noAutofit/>
          </a:bodyPr>
          <a:lstStyle/>
          <a:p>
            <a:pPr algn="l">
              <a:defRPr/>
            </a:pPr>
            <a:r>
              <a:rPr lang="en-US" sz="6000" b="1" dirty="0"/>
              <a:t>Keep in mind:</a:t>
            </a:r>
          </a:p>
        </p:txBody>
      </p:sp>
      <p:sp>
        <p:nvSpPr>
          <p:cNvPr id="28674" name="TextBox 2">
            <a:extLst>
              <a:ext uri="{FF2B5EF4-FFF2-40B4-BE49-F238E27FC236}">
                <a16:creationId xmlns:a16="http://schemas.microsoft.com/office/drawing/2014/main" id="{835AA707-5248-EF4A-A8D1-E7273C92A2A4}"/>
              </a:ext>
            </a:extLst>
          </p:cNvPr>
          <p:cNvSpPr txBox="1">
            <a:spLocks noChangeArrowheads="1"/>
          </p:cNvSpPr>
          <p:nvPr/>
        </p:nvSpPr>
        <p:spPr bwMode="auto">
          <a:xfrm>
            <a:off x="1270000" y="1579563"/>
            <a:ext cx="97567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r>
              <a:rPr lang="en-US" altLang="en-US" sz="3200"/>
              <a:t>The Koran teaches that Mary had son without a husband but the Koran also teaches that Allah can’t have a son without a wife: </a:t>
            </a:r>
            <a:r>
              <a:rPr lang="en-US" altLang="en-US" sz="3200" i="1"/>
              <a:t>“… how can He have a son, when He </a:t>
            </a:r>
            <a:r>
              <a:rPr lang="en-US" altLang="en-US" sz="3200" b="1" i="1"/>
              <a:t>(Allah) </a:t>
            </a:r>
            <a:r>
              <a:rPr lang="en-US" altLang="en-US" sz="3200" i="1"/>
              <a:t>has no female companion…?” </a:t>
            </a:r>
            <a:r>
              <a:rPr lang="en-US" altLang="en-US" sz="3200"/>
              <a:t>(K. 6:101) </a:t>
            </a:r>
          </a:p>
          <a:p>
            <a:endParaRPr lang="en-US" altLang="en-US" sz="3200"/>
          </a:p>
          <a:p>
            <a:r>
              <a:rPr lang="en-US" altLang="en-US" sz="3200" b="1"/>
              <a:t>We should ask: Was Mary more powerful than Allah?</a:t>
            </a: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0">
            <a:extLst>
              <a:ext uri="{FF2B5EF4-FFF2-40B4-BE49-F238E27FC236}">
                <a16:creationId xmlns:a16="http://schemas.microsoft.com/office/drawing/2014/main" id="{1CE11B62-373B-B44E-B452-D5A1148C92AF}"/>
              </a:ext>
            </a:extLst>
          </p:cNvPr>
          <p:cNvSpPr txBox="1">
            <a:spLocks noChangeArrowheads="1"/>
          </p:cNvSpPr>
          <p:nvPr/>
        </p:nvSpPr>
        <p:spPr bwMode="auto">
          <a:xfrm>
            <a:off x="1774825" y="0"/>
            <a:ext cx="24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sto MT" panose="02040603050505030304" pitchFamily="18" charset="77"/>
              </a:defRPr>
            </a:lvl1pPr>
            <a:lvl2pPr marL="742950" indent="-285750">
              <a:defRPr>
                <a:solidFill>
                  <a:schemeClr val="tx1"/>
                </a:solidFill>
                <a:latin typeface="Calisto MT" panose="02040603050505030304" pitchFamily="18" charset="77"/>
              </a:defRPr>
            </a:lvl2pPr>
            <a:lvl3pPr marL="1143000" indent="-228600">
              <a:defRPr>
                <a:solidFill>
                  <a:schemeClr val="tx1"/>
                </a:solidFill>
                <a:latin typeface="Calisto MT" panose="02040603050505030304" pitchFamily="18" charset="77"/>
              </a:defRPr>
            </a:lvl3pPr>
            <a:lvl4pPr marL="1600200" indent="-228600">
              <a:defRPr>
                <a:solidFill>
                  <a:schemeClr val="tx1"/>
                </a:solidFill>
                <a:latin typeface="Calisto MT" panose="02040603050505030304" pitchFamily="18" charset="77"/>
              </a:defRPr>
            </a:lvl4pPr>
            <a:lvl5pPr marL="2057400" indent="-228600">
              <a:defRPr>
                <a:solidFill>
                  <a:schemeClr val="tx1"/>
                </a:solidFill>
                <a:latin typeface="Calisto MT" panose="02040603050505030304" pitchFamily="18" charset="77"/>
              </a:defRPr>
            </a:lvl5pPr>
            <a:lvl6pPr marL="2514600" indent="-228600" eaLnBrk="0" fontAlgn="base" hangingPunct="0">
              <a:spcBef>
                <a:spcPct val="0"/>
              </a:spcBef>
              <a:spcAft>
                <a:spcPct val="0"/>
              </a:spcAft>
              <a:defRPr>
                <a:solidFill>
                  <a:schemeClr val="tx1"/>
                </a:solidFill>
                <a:latin typeface="Calisto MT" panose="02040603050505030304" pitchFamily="18" charset="77"/>
              </a:defRPr>
            </a:lvl6pPr>
            <a:lvl7pPr marL="2971800" indent="-228600" eaLnBrk="0" fontAlgn="base" hangingPunct="0">
              <a:spcBef>
                <a:spcPct val="0"/>
              </a:spcBef>
              <a:spcAft>
                <a:spcPct val="0"/>
              </a:spcAft>
              <a:defRPr>
                <a:solidFill>
                  <a:schemeClr val="tx1"/>
                </a:solidFill>
                <a:latin typeface="Calisto MT" panose="02040603050505030304" pitchFamily="18" charset="77"/>
              </a:defRPr>
            </a:lvl7pPr>
            <a:lvl8pPr marL="3429000" indent="-228600" eaLnBrk="0" fontAlgn="base" hangingPunct="0">
              <a:spcBef>
                <a:spcPct val="0"/>
              </a:spcBef>
              <a:spcAft>
                <a:spcPct val="0"/>
              </a:spcAft>
              <a:defRPr>
                <a:solidFill>
                  <a:schemeClr val="tx1"/>
                </a:solidFill>
                <a:latin typeface="Calisto MT" panose="02040603050505030304" pitchFamily="18" charset="77"/>
              </a:defRPr>
            </a:lvl8pPr>
            <a:lvl9pPr marL="3886200" indent="-228600" eaLnBrk="0" fontAlgn="base" hangingPunct="0">
              <a:spcBef>
                <a:spcPct val="0"/>
              </a:spcBef>
              <a:spcAft>
                <a:spcPct val="0"/>
              </a:spcAft>
              <a:defRPr>
                <a:solidFill>
                  <a:schemeClr val="tx1"/>
                </a:solidFill>
                <a:latin typeface="Calisto MT" panose="02040603050505030304" pitchFamily="18" charset="77"/>
              </a:defRPr>
            </a:lvl9pPr>
          </a:lstStyle>
          <a:p>
            <a:pPr eaLnBrk="1" hangingPunct="1"/>
            <a:r>
              <a:rPr lang="en-US" altLang="en-US" sz="1600">
                <a:latin typeface="Arial" panose="020B0604020202020204" pitchFamily="34" charset="0"/>
                <a:ea typeface="MS PGothic" panose="020B0600070205080204" pitchFamily="34" charset="-128"/>
              </a:rPr>
              <a:t> </a:t>
            </a:r>
          </a:p>
        </p:txBody>
      </p:sp>
      <p:graphicFrame>
        <p:nvGraphicFramePr>
          <p:cNvPr id="3" name="Diagram 2">
            <a:extLst>
              <a:ext uri="{FF2B5EF4-FFF2-40B4-BE49-F238E27FC236}">
                <a16:creationId xmlns:a16="http://schemas.microsoft.com/office/drawing/2014/main" id="{A59D3DB4-FC58-BB4A-91E3-ECDCC7550221}"/>
              </a:ext>
            </a:extLst>
          </p:cNvPr>
          <p:cNvGraphicFramePr/>
          <p:nvPr/>
        </p:nvGraphicFramePr>
        <p:xfrm>
          <a:off x="1039961" y="1768415"/>
          <a:ext cx="9699925" cy="394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5E8C35C7-77D6-6743-B5A9-890F1E404570}"/>
              </a:ext>
            </a:extLst>
          </p:cNvPr>
          <p:cNvSpPr>
            <a:spLocks noGrp="1"/>
          </p:cNvSpPr>
          <p:nvPr>
            <p:ph type="title"/>
          </p:nvPr>
        </p:nvSpPr>
        <p:spPr>
          <a:xfrm>
            <a:off x="913795" y="609600"/>
            <a:ext cx="10353762" cy="970450"/>
          </a:xfrm>
        </p:spPr>
        <p:txBody>
          <a:bodyPr/>
          <a:lstStyle/>
          <a:p>
            <a:pPr algn="l" eaLnBrk="1" fontAlgn="auto" hangingPunct="1">
              <a:spcBef>
                <a:spcPts val="0"/>
              </a:spcBef>
              <a:spcAft>
                <a:spcPts val="0"/>
              </a:spcAft>
              <a:defRPr/>
            </a:pPr>
            <a:r>
              <a:rPr lang="en-US" dirty="0">
                <a:effectLst/>
                <a:ea typeface="+mj-ea"/>
              </a:rPr>
              <a:t>Jesus was Conceived by the Holy Spirit:</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29700" name="Picture 5">
            <a:extLst>
              <a:ext uri="{FF2B5EF4-FFF2-40B4-BE49-F238E27FC236}">
                <a16:creationId xmlns:a16="http://schemas.microsoft.com/office/drawing/2014/main" id="{291423D9-C4B3-BE44-B225-271F65B5CE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0888663" y="187325"/>
            <a:ext cx="1270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4571</TotalTime>
  <Words>2843</Words>
  <Application>Microsoft Macintosh PowerPoint</Application>
  <PresentationFormat>Widescreen</PresentationFormat>
  <Paragraphs>225</Paragraphs>
  <Slides>49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MS Mincho</vt:lpstr>
      <vt:lpstr>MS PGothic</vt:lpstr>
      <vt:lpstr>Arial</vt:lpstr>
      <vt:lpstr>Bernard MT Condensed</vt:lpstr>
      <vt:lpstr>Calibri</vt:lpstr>
      <vt:lpstr>Calisto MT</vt:lpstr>
      <vt:lpstr>Cambria</vt:lpstr>
      <vt:lpstr>Georgia</vt:lpstr>
      <vt:lpstr>Times New Roman</vt:lpstr>
      <vt:lpstr>Trebuchet MS</vt:lpstr>
      <vt:lpstr>Wingdings 2</vt:lpstr>
      <vt:lpstr>Slate</vt:lpstr>
      <vt:lpstr>Jesus is the Answer Pastor George Saieg www.MinistryToMuslims.com     </vt:lpstr>
      <vt:lpstr>PowerPoint Presentation</vt:lpstr>
      <vt:lpstr>Christianity Compared to Islam </vt:lpstr>
      <vt:lpstr>PowerPoint Presentation</vt:lpstr>
      <vt:lpstr>Who is the Jesus of the Koran?</vt:lpstr>
      <vt:lpstr>The Similarities Between Jesus and Isa</vt:lpstr>
      <vt:lpstr>Jesus Was Born of a Virgin: </vt:lpstr>
      <vt:lpstr>Keep in mind:</vt:lpstr>
      <vt:lpstr>Jesus was Conceived by the Holy Spirit:</vt:lpstr>
      <vt:lpstr>Keep in mind:</vt:lpstr>
      <vt:lpstr>Jesus is a Servant &amp; Prophet:</vt:lpstr>
      <vt:lpstr>Jesus is the Word of God:</vt:lpstr>
      <vt:lpstr>Keep in mind:</vt:lpstr>
      <vt:lpstr>Jesus is the Christ (The Messiah):</vt:lpstr>
      <vt:lpstr>Keep in mind:</vt:lpstr>
      <vt:lpstr>Jesus is Sinless:</vt:lpstr>
      <vt:lpstr>Keep in mind:</vt:lpstr>
      <vt:lpstr>Jesus is With God:</vt:lpstr>
      <vt:lpstr>Jesus is the Judge:</vt:lpstr>
      <vt:lpstr>Keep in mind:</vt:lpstr>
      <vt:lpstr>PowerPoint Presentation</vt:lpstr>
      <vt:lpstr>Is Jesus More than a Prophet?</vt:lpstr>
      <vt:lpstr>Is Jesus More than a Prophet?</vt:lpstr>
      <vt:lpstr>Is Jesus the Creator?</vt:lpstr>
      <vt:lpstr>Is Jesus God?</vt:lpstr>
      <vt:lpstr>Keep in mind:</vt:lpstr>
      <vt:lpstr>The First and I am the Last</vt:lpstr>
      <vt:lpstr>The First and I am the Last</vt:lpstr>
      <vt:lpstr>The First and I am the Last</vt:lpstr>
      <vt:lpstr>Does Jesus Have a God?</vt:lpstr>
      <vt:lpstr>God of All Flesh</vt:lpstr>
      <vt:lpstr>Sura 9:31</vt:lpstr>
      <vt:lpstr>Is Jesus the Son of God?</vt:lpstr>
      <vt:lpstr>Was Jesus Crucified?</vt:lpstr>
      <vt:lpstr>Was Jesus Crucified?</vt:lpstr>
      <vt:lpstr>Did Jesus Predict the Coming of Mohammad?</vt:lpstr>
      <vt:lpstr>Did Jesus Predict the Coming of Mohammad?</vt:lpstr>
      <vt:lpstr>PowerPoint Presentation</vt:lpstr>
      <vt:lpstr>PowerPoint Presentation</vt:lpstr>
      <vt:lpstr>What Did Allah Accomplish by Sending Jesus: </vt:lpstr>
      <vt:lpstr>What Did Allah Accomplish by Sending Jesus: </vt:lpstr>
      <vt:lpstr>What Did God Accomplish by Sending Jesus: </vt:lpstr>
      <vt:lpstr>What Did God Accomplish by Sending Jesus: </vt:lpstr>
      <vt:lpstr>The Saiegs</vt:lpstr>
      <vt:lpstr>PowerPoint Presentation</vt:lpstr>
      <vt:lpstr>PowerPoint Presentation</vt:lpstr>
      <vt:lpstr>PowerPoint Presentation</vt:lpstr>
      <vt:lpstr>PowerPoint Presentation</vt:lpstr>
      <vt:lpstr>Testimony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 is jesus of the Koran?</dc:title>
  <dc:creator>Administrator PC</dc:creator>
  <cp:lastModifiedBy>Microsoft Office User</cp:lastModifiedBy>
  <cp:revision>93</cp:revision>
  <dcterms:created xsi:type="dcterms:W3CDTF">2018-11-13T23:45:45Z</dcterms:created>
  <dcterms:modified xsi:type="dcterms:W3CDTF">2022-07-20T00:00:57Z</dcterms:modified>
</cp:coreProperties>
</file>